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65" r:id="rId7"/>
    <p:sldId id="264" r:id="rId8"/>
    <p:sldId id="259" r:id="rId9"/>
    <p:sldId id="260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3B1F2-A177-4E02-A3BA-A86A2F38F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934" y="505056"/>
            <a:ext cx="8915399" cy="947502"/>
          </a:xfrm>
        </p:spPr>
        <p:txBody>
          <a:bodyPr/>
          <a:lstStyle/>
          <a:p>
            <a:r>
              <a:rPr lang="es-AR" u="sng" dirty="0"/>
              <a:t>Organización del TPO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5C85E6-6836-47D7-9A02-9E01400D1464}"/>
              </a:ext>
            </a:extLst>
          </p:cNvPr>
          <p:cNvSpPr txBox="1"/>
          <p:nvPr/>
        </p:nvSpPr>
        <p:spPr>
          <a:xfrm>
            <a:off x="1895061" y="2266121"/>
            <a:ext cx="97023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Diseñar: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Modelo 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Modelo matemático y físico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Modelo máquinas de estado (como funciona y lógica de abstracción)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Capa de aplicación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Capa de enlace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Capa física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000" dirty="0"/>
              <a:t>Interfaz gráfica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753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730FF-A302-4415-A223-DA340BB8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067" y="725667"/>
            <a:ext cx="8911687" cy="1280890"/>
          </a:xfrm>
        </p:spPr>
        <p:txBody>
          <a:bodyPr/>
          <a:lstStyle/>
          <a:p>
            <a:pPr algn="ctr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 de “primitivas”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3D77F-8DFE-4E6E-A97F-FFFA0D62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41" y="427152"/>
            <a:ext cx="3245241" cy="60036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7B506C-9C35-4F18-A219-86DEB462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3" y="1847102"/>
            <a:ext cx="7161475" cy="45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571FC-B54B-4A35-984D-CF25AE5A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4464"/>
            <a:ext cx="8911687" cy="1280890"/>
          </a:xfrm>
        </p:spPr>
        <p:txBody>
          <a:bodyPr/>
          <a:lstStyle/>
          <a:p>
            <a:pPr algn="ctr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gráfica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AB91D2F-A326-47BC-9126-8714A070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" y="1814290"/>
            <a:ext cx="10753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6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6E4230-D91F-45F3-91BB-A90B31A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85571"/>
            <a:ext cx="8911687" cy="1280890"/>
          </a:xfrm>
        </p:spPr>
        <p:txBody>
          <a:bodyPr/>
          <a:lstStyle/>
          <a:p>
            <a:pPr algn="ctr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Gimbal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F4548C-C5F7-43D1-9A06-95F3143B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68" y="1666460"/>
            <a:ext cx="2857500" cy="4286250"/>
          </a:xfrm>
          <a:prstGeom prst="rect">
            <a:avLst/>
          </a:prstGeom>
        </p:spPr>
      </p:pic>
      <p:pic>
        <p:nvPicPr>
          <p:cNvPr id="10" name="Imagen 9" descr="Imagen que contiene cielo, interior&#10;&#10;Descripción generada automáticamente">
            <a:extLst>
              <a:ext uri="{FF2B5EF4-FFF2-40B4-BE49-F238E27FC236}">
                <a16:creationId xmlns:a16="http://schemas.microsoft.com/office/drawing/2014/main" id="{B7F5556F-F8AA-4B84-A8F8-A7C0EFE7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61" y="1666460"/>
            <a:ext cx="4286251" cy="4286251"/>
          </a:xfrm>
          <a:prstGeom prst="rect">
            <a:avLst/>
          </a:prstGeom>
        </p:spPr>
      </p:pic>
      <p:pic>
        <p:nvPicPr>
          <p:cNvPr id="12" name="Imagen 11" descr="Imagen que contiene persona, interior, pared, cielo&#10;&#10;Descripción generada automáticamente">
            <a:extLst>
              <a:ext uri="{FF2B5EF4-FFF2-40B4-BE49-F238E27FC236}">
                <a16:creationId xmlns:a16="http://schemas.microsoft.com/office/drawing/2014/main" id="{730D6918-6E2A-48A1-A479-87F88388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005" y="2305879"/>
            <a:ext cx="3146872" cy="31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7B5A83-7D87-4775-AC33-74F9F5EE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837" y="425328"/>
            <a:ext cx="8911687" cy="1280890"/>
          </a:xfrm>
        </p:spPr>
        <p:txBody>
          <a:bodyPr/>
          <a:lstStyle/>
          <a:p>
            <a:pPr algn="ctr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3D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1E2D7A-12F5-40B1-9F7E-0B0A6CBF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54" y="1418013"/>
            <a:ext cx="8155276" cy="489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1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5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9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538C979-F14E-4C6B-BE04-38CC5D7C1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43">
            <a:extLst>
              <a:ext uri="{FF2B5EF4-FFF2-40B4-BE49-F238E27FC236}">
                <a16:creationId xmlns:a16="http://schemas.microsoft.com/office/drawing/2014/main" id="{D29BD510-E7CC-431C-9DC5-D07910F6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45">
            <a:extLst>
              <a:ext uri="{FF2B5EF4-FFF2-40B4-BE49-F238E27FC236}">
                <a16:creationId xmlns:a16="http://schemas.microsoft.com/office/drawing/2014/main" id="{18E0437A-FA20-4E33-95A8-BBC1FD5C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27B5A83-7D87-4775-AC33-74F9F5EE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3D</a:t>
            </a:r>
          </a:p>
        </p:txBody>
      </p:sp>
      <p:pic>
        <p:nvPicPr>
          <p:cNvPr id="7" name="Imagen 6" descr="Imagen que contiene cielo, electrónica, exterior&#10;&#10;Descripción generada automáticamente">
            <a:extLst>
              <a:ext uri="{FF2B5EF4-FFF2-40B4-BE49-F238E27FC236}">
                <a16:creationId xmlns:a16="http://schemas.microsoft.com/office/drawing/2014/main" id="{93862304-A38C-4C15-819C-BC2F4C141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6" r="1" b="7339"/>
          <a:stretch/>
        </p:blipFill>
        <p:spPr>
          <a:xfrm>
            <a:off x="6111241" y="3435457"/>
            <a:ext cx="6080758" cy="3431766"/>
          </a:xfrm>
          <a:prstGeom prst="rect">
            <a:avLst/>
          </a:prstGeom>
        </p:spPr>
      </p:pic>
      <p:pic>
        <p:nvPicPr>
          <p:cNvPr id="5" name="Imagen 4" descr="Imagen que contiene cielo, electrónica&#10;&#10;Descripción generada automáticamente">
            <a:extLst>
              <a:ext uri="{FF2B5EF4-FFF2-40B4-BE49-F238E27FC236}">
                <a16:creationId xmlns:a16="http://schemas.microsoft.com/office/drawing/2014/main" id="{46972166-D6FA-48F1-8B1E-9610B6D75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0" r="1" b="10594"/>
          <a:stretch/>
        </p:blipFill>
        <p:spPr>
          <a:xfrm>
            <a:off x="6109055" y="3689"/>
            <a:ext cx="6080758" cy="3431768"/>
          </a:xfrm>
          <a:prstGeom prst="rect">
            <a:avLst/>
          </a:prstGeom>
        </p:spPr>
      </p:pic>
      <p:sp>
        <p:nvSpPr>
          <p:cNvPr id="48" name="Freeform 27">
            <a:extLst>
              <a:ext uri="{FF2B5EF4-FFF2-40B4-BE49-F238E27FC236}">
                <a16:creationId xmlns:a16="http://schemas.microsoft.com/office/drawing/2014/main" id="{C08A186A-A32B-412D-8105-6DDEC68B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B06D1C-75DF-4E0C-B26C-78A4F8B3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1241" y="3426233"/>
            <a:ext cx="6080759" cy="0"/>
          </a:xfrm>
          <a:prstGeom prst="line">
            <a:avLst/>
          </a:prstGeom>
          <a:ln w="50800" cap="flat">
            <a:solidFill>
              <a:schemeClr val="bg2">
                <a:lumMod val="1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FB8BC-CC46-409A-92BE-3B0A7ABD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02" y="571101"/>
            <a:ext cx="8911687" cy="1280890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Matemático y Físico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F047CA-D2FB-447B-B707-3661DDB699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9" y="1617784"/>
            <a:ext cx="4596674" cy="217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D392421-3328-44E7-A6C8-F592CF05E6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88" y="2065218"/>
            <a:ext cx="5506553" cy="128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8FD2DB-CD43-461B-897C-C485ED0F8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8" y="4006770"/>
            <a:ext cx="53911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0735BE-40BB-4A08-9BF2-F7484432921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46" y="3840082"/>
            <a:ext cx="5391150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2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29706-C178-44AC-AE33-BE892E86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7" y="544597"/>
            <a:ext cx="8911687" cy="1280890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abstracción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2621958-4DBB-4E45-8630-C6AF9005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45" y="1769959"/>
            <a:ext cx="5888709" cy="45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29706-C178-44AC-AE33-BE892E86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7" y="544597"/>
            <a:ext cx="8911687" cy="1280890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abstracción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414D971-5851-460F-96FD-6B7A5FF7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4" y="1328024"/>
            <a:ext cx="8911687" cy="49853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05465B-EDA7-41B9-A3C7-852480D3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4" y="1328023"/>
            <a:ext cx="8891916" cy="498537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8CC376-53A6-4FC5-A1DF-F89FCB754386}"/>
              </a:ext>
            </a:extLst>
          </p:cNvPr>
          <p:cNvSpPr/>
          <p:nvPr/>
        </p:nvSpPr>
        <p:spPr>
          <a:xfrm>
            <a:off x="6096000" y="1363822"/>
            <a:ext cx="6602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Maquina_General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5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29706-C178-44AC-AE33-BE892E86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7" y="544597"/>
            <a:ext cx="8911687" cy="1280890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abstracción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414D971-5851-460F-96FD-6B7A5FF7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4" y="1328024"/>
            <a:ext cx="8911687" cy="498537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E61A5A-1B58-4F2F-BFC2-D848A6586F34}"/>
              </a:ext>
            </a:extLst>
          </p:cNvPr>
          <p:cNvSpPr/>
          <p:nvPr/>
        </p:nvSpPr>
        <p:spPr>
          <a:xfrm>
            <a:off x="8052621" y="1363822"/>
            <a:ext cx="27863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Maquina_Control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83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60861-64B0-4A4A-B5A1-AC76E56A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284" y="610042"/>
            <a:ext cx="8911687" cy="1280890"/>
          </a:xfrm>
        </p:spPr>
        <p:txBody>
          <a:bodyPr/>
          <a:lstStyle/>
          <a:p>
            <a:pPr algn="ctr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 de aplicación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D334A39-14AB-4386-AFC7-8E839F09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9" y="1560074"/>
            <a:ext cx="7025004" cy="4527226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67A5B44-2D2D-4256-8E5D-9A7317D88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58" y="1560074"/>
            <a:ext cx="5480530" cy="45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65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68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Organización del TPO</vt:lpstr>
      <vt:lpstr>¿Qué es un Gimbal?</vt:lpstr>
      <vt:lpstr>Modelo 3D</vt:lpstr>
      <vt:lpstr>Modelo 3D</vt:lpstr>
      <vt:lpstr>Modelo Matemático y Físico</vt:lpstr>
      <vt:lpstr>Lógica de abstracción</vt:lpstr>
      <vt:lpstr>Lógica de abstracción</vt:lpstr>
      <vt:lpstr>Lógica de abstracción</vt:lpstr>
      <vt:lpstr>Capa de aplicación</vt:lpstr>
      <vt:lpstr>Capa de “primitivas”</vt:lpstr>
      <vt:lpstr>Interfaz 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del TPO</dc:title>
  <dc:creator>Lucas Cafco</dc:creator>
  <cp:lastModifiedBy>Lucas Cafco</cp:lastModifiedBy>
  <cp:revision>9</cp:revision>
  <dcterms:created xsi:type="dcterms:W3CDTF">2019-04-12T01:18:18Z</dcterms:created>
  <dcterms:modified xsi:type="dcterms:W3CDTF">2019-08-07T07:08:11Z</dcterms:modified>
</cp:coreProperties>
</file>