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60" r:id="rId2"/>
    <p:sldId id="258" r:id="rId3"/>
    <p:sldId id="267" r:id="rId4"/>
    <p:sldId id="268" r:id="rId5"/>
    <p:sldId id="269" r:id="rId6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CA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63" d="100"/>
          <a:sy n="63" d="100"/>
        </p:scale>
        <p:origin x="97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C4F8A5-02AC-283A-50CF-F3B3094AD1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B4F382-EBF5-9D82-11F9-97E3209553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9F69D0-8B40-4A36-59FB-995B23C6F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6C73E-F81A-4C0B-8BCB-81DA619069BA}" type="datetimeFigureOut">
              <a:rPr lang="es-CO" smtClean="0"/>
              <a:t>27/08/2024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B8A6006-BE72-7AA8-5231-58D0894EC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4B929CD-241A-CBEE-3EF9-8CF1A1581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062B-D731-45FF-AC84-CD63D241440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35901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A169F4-22DC-894E-4810-CE8B0FB24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EEC167D-0E4F-A2B6-A729-194FBBBD98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CB2912E-977F-63F2-6AB1-98EF70CFA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6C73E-F81A-4C0B-8BCB-81DA619069BA}" type="datetimeFigureOut">
              <a:rPr lang="es-CO" smtClean="0"/>
              <a:t>27/08/2024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3CC4DF2-4EBE-92A1-E344-C331E4D0E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372C6EB-5AC9-908C-0AD8-F10186395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062B-D731-45FF-AC84-CD63D241440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15771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92E9105-133C-7FBE-7CBA-6DE13C783A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DD860D0-67F4-7C8A-A1E0-5FAC4E811A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C8BCE29-BCB0-A16C-BFEF-472492B5A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6C73E-F81A-4C0B-8BCB-81DA619069BA}" type="datetimeFigureOut">
              <a:rPr lang="es-CO" smtClean="0"/>
              <a:t>27/08/2024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3EFD02E-FE4B-ECF6-BF71-66186F032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1F9D732-1015-F65C-69D4-3D8C8E9D3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062B-D731-45FF-AC84-CD63D241440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72690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5AC7AD-4B21-9281-F7CC-C42E04F10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1BDD2B-9953-E46B-BB51-AC707A82E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C5F128B-C240-D4C9-6E83-3B9A86FDF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6C73E-F81A-4C0B-8BCB-81DA619069BA}" type="datetimeFigureOut">
              <a:rPr lang="es-CO" smtClean="0"/>
              <a:t>27/08/2024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7B4B986-170D-F8F7-B9A0-648CFD2E3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DF68262-62C6-7EC2-F001-6724A8D68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062B-D731-45FF-AC84-CD63D241440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45356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FE1F1F-F43B-C45B-EC3E-C6F2FF001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62D124F-EC3E-D583-3DB7-7FA4DF08F4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F8EE26C-19CE-78B6-4CE3-A365DA110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6C73E-F81A-4C0B-8BCB-81DA619069BA}" type="datetimeFigureOut">
              <a:rPr lang="es-CO" smtClean="0"/>
              <a:t>27/08/2024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5C850F-8CD4-AE15-75E1-2C61474CF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AB31425-7AA6-52F6-0F2A-21E38CC9A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062B-D731-45FF-AC84-CD63D241440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86966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1EA218-F734-7859-C63E-83F8470B7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7F906D-BB91-FFFE-E3FC-6CAD7CAC69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CAC8032-2F84-9F37-3E79-4C2AE0C9A8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33A59D2-B91D-053F-4B30-44FF9B320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6C73E-F81A-4C0B-8BCB-81DA619069BA}" type="datetimeFigureOut">
              <a:rPr lang="es-CO" smtClean="0"/>
              <a:t>27/08/2024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7CF3163-E07A-37B4-52D9-176B7BFDB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10D2277-EB0D-523E-F00F-93C523120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062B-D731-45FF-AC84-CD63D241440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36654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511EE9-358D-7501-FE91-9631351EE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722000A-9EC8-E25E-A75C-D08058E04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C6FDADB-B952-8812-6D1A-639200DCE3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05BABB3-663D-C7D7-7512-97C43FA56C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137EFCB-C62A-2F60-193B-75D9DF25B5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5991DAF-C1FE-DBC5-438B-663EAB1B0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6C73E-F81A-4C0B-8BCB-81DA619069BA}" type="datetimeFigureOut">
              <a:rPr lang="es-CO" smtClean="0"/>
              <a:t>27/08/2024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E49798C-B6F3-C4A3-4009-2828A554F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8A25FEF-EEA3-FF22-CCDB-8F011162D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062B-D731-45FF-AC84-CD63D241440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31231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D79086-9F6F-2EB2-5F4E-EB0B223EB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90323C2-9C34-2210-DB19-8C794D4D4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6C73E-F81A-4C0B-8BCB-81DA619069BA}" type="datetimeFigureOut">
              <a:rPr lang="es-CO" smtClean="0"/>
              <a:t>27/08/2024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5AB5CA9-B759-FBF8-0D39-14B73F94D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BBCF0FA-38B4-D74E-9D33-E18D0ACB9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062B-D731-45FF-AC84-CD63D241440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48353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79644FF-5EA7-331D-4CCB-EC4E2F1FF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6C73E-F81A-4C0B-8BCB-81DA619069BA}" type="datetimeFigureOut">
              <a:rPr lang="es-CO" smtClean="0"/>
              <a:t>27/08/2024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88C3715-8CB7-0E59-388E-B49461DCC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1AB43A7-684D-438D-9427-B3DAE96AF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062B-D731-45FF-AC84-CD63D241440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97570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EFAA63-DABA-9264-1B53-0844A1527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1D2D55-75AC-7509-66D1-B337EFE7F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CD0D87F-AE46-F6BE-9F1B-B07C3C6D6E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B8FABB8-F5CB-6BA2-0CDC-780782625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6C73E-F81A-4C0B-8BCB-81DA619069BA}" type="datetimeFigureOut">
              <a:rPr lang="es-CO" smtClean="0"/>
              <a:t>27/08/2024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9571568-E8F4-CD22-576B-D5F8D1BDC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35F078A-3F75-4550-2544-7841AE5EC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062B-D731-45FF-AC84-CD63D241440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77832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B9C0A3-7DA1-908E-7EDD-976E4CE0A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A9AC34E-3FD3-0DD3-E009-E0E4099784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6320A54-88D3-21E0-90DC-E4BB733B4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398566E-2142-2A91-D565-D8D3E482A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6C73E-F81A-4C0B-8BCB-81DA619069BA}" type="datetimeFigureOut">
              <a:rPr lang="es-CO" smtClean="0"/>
              <a:t>27/08/2024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CED221A-A9C7-EE90-CFDC-8DD1ACB65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570DECB-41A4-8875-A518-6BAF6FAE6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062B-D731-45FF-AC84-CD63D241440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85521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4EC516D-B67E-2F27-27DF-6CF38AE88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C44359B-BAB2-FCD6-14F0-DF960C73CF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2D63B3-5C5A-B859-30DD-7CA4276757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6C73E-F81A-4C0B-8BCB-81DA619069BA}" type="datetimeFigureOut">
              <a:rPr lang="es-CO" smtClean="0"/>
              <a:t>27/08/2024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DF90D1-F296-90D8-55BE-7781D447B2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7438931-1026-036A-720E-D3BA520107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1062B-D731-45FF-AC84-CD63D241440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35586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13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3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13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10" Type="http://schemas.openxmlformats.org/officeDocument/2006/relationships/image" Target="../media/image17.jpeg"/><Relationship Id="rId4" Type="http://schemas.openxmlformats.org/officeDocument/2006/relationships/image" Target="../media/image10.pn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3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9C529A8-BE36-1E04-B1CA-2E7D6EA16546}"/>
              </a:ext>
            </a:extLst>
          </p:cNvPr>
          <p:cNvSpPr/>
          <p:nvPr/>
        </p:nvSpPr>
        <p:spPr>
          <a:xfrm>
            <a:off x="155643" y="155643"/>
            <a:ext cx="11697690" cy="637215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555511A2-FAA8-6AB6-5BD4-E1163871D58E}"/>
              </a:ext>
            </a:extLst>
          </p:cNvPr>
          <p:cNvSpPr/>
          <p:nvPr/>
        </p:nvSpPr>
        <p:spPr>
          <a:xfrm>
            <a:off x="155642" y="155643"/>
            <a:ext cx="11697689" cy="41486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FAA3603C-A584-676F-1B0D-1794B473B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0682" y="155643"/>
            <a:ext cx="1272650" cy="414867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F60A00FA-8B12-FF4B-B77D-CA2C0A979E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641" y="147177"/>
            <a:ext cx="3817951" cy="414867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EDCA70A2-BE97-09C0-3DE8-421D3074443C}"/>
              </a:ext>
            </a:extLst>
          </p:cNvPr>
          <p:cNvSpPr txBox="1"/>
          <p:nvPr/>
        </p:nvSpPr>
        <p:spPr>
          <a:xfrm>
            <a:off x="2500815" y="578976"/>
            <a:ext cx="6344073" cy="703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4000" dirty="0">
                <a:solidFill>
                  <a:srgbClr val="0070C0"/>
                </a:solidFill>
                <a:latin typeface="Arial Black" panose="020B0A04020102020204" pitchFamily="34" charset="0"/>
              </a:rPr>
              <a:t>TIENDA</a:t>
            </a:r>
            <a:r>
              <a:rPr lang="es-419" sz="4000" dirty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s-419" sz="4000" dirty="0">
                <a:solidFill>
                  <a:srgbClr val="00B050"/>
                </a:solidFill>
                <a:latin typeface="Arial Black" panose="020B0A04020102020204" pitchFamily="34" charset="0"/>
              </a:rPr>
              <a:t>NICOL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CB5C3253-43D7-93DC-0217-C7C6D26BECE4}"/>
              </a:ext>
            </a:extLst>
          </p:cNvPr>
          <p:cNvSpPr txBox="1"/>
          <p:nvPr/>
        </p:nvSpPr>
        <p:spPr>
          <a:xfrm>
            <a:off x="8943241" y="1282291"/>
            <a:ext cx="24137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1200" dirty="0">
                <a:solidFill>
                  <a:schemeClr val="bg2">
                    <a:lumMod val="50000"/>
                  </a:schemeClr>
                </a:solidFill>
                <a:latin typeface="Aptos Display" panose="020B0004020202020204" pitchFamily="34" charset="0"/>
              </a:rPr>
              <a:t>¿Es tu primera vez? Regístrate </a:t>
            </a:r>
            <a:r>
              <a:rPr lang="es-419" sz="1200" dirty="0">
                <a:solidFill>
                  <a:srgbClr val="FF0000"/>
                </a:solidFill>
                <a:latin typeface="Aptos Display" panose="020B0004020202020204" pitchFamily="34" charset="0"/>
              </a:rPr>
              <a:t>aquí!</a:t>
            </a:r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FDBFC45C-EA7E-1A13-D06B-CF4B33A86C5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566"/>
          <a:stretch/>
        </p:blipFill>
        <p:spPr>
          <a:xfrm>
            <a:off x="4243004" y="1482781"/>
            <a:ext cx="4811376" cy="2418695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3EC4863A-9070-7F81-DEB4-B0A61E33328F}"/>
              </a:ext>
            </a:extLst>
          </p:cNvPr>
          <p:cNvSpPr txBox="1"/>
          <p:nvPr/>
        </p:nvSpPr>
        <p:spPr>
          <a:xfrm>
            <a:off x="5691557" y="1414528"/>
            <a:ext cx="1577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1400" dirty="0">
                <a:solidFill>
                  <a:schemeClr val="bg2">
                    <a:lumMod val="50000"/>
                  </a:schemeClr>
                </a:solidFill>
                <a:latin typeface="Aptos Display" panose="020B0004020202020204" pitchFamily="34" charset="0"/>
              </a:rPr>
              <a:t>Iniciar sesión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F4FFEC8-EFEE-F1FC-0FBF-18F911DC07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43400" y="1559290"/>
            <a:ext cx="2113592" cy="2737931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C792648C-BB35-65D8-9517-85452F417DCC}"/>
              </a:ext>
            </a:extLst>
          </p:cNvPr>
          <p:cNvSpPr txBox="1"/>
          <p:nvPr/>
        </p:nvSpPr>
        <p:spPr>
          <a:xfrm>
            <a:off x="334888" y="1701762"/>
            <a:ext cx="3872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b="1" dirty="0">
                <a:latin typeface="Bahnschrift SemiBold SemiConden" panose="020B0502040204020203" pitchFamily="34" charset="0"/>
              </a:rPr>
              <a:t>Al ser de los 3 mejores clientes podrías ganar </a:t>
            </a:r>
            <a:r>
              <a:rPr lang="es-419" b="1" dirty="0">
                <a:solidFill>
                  <a:srgbClr val="FF0000"/>
                </a:solidFill>
                <a:latin typeface="Bahnschrift SemiBold SemiConden" panose="020B0502040204020203" pitchFamily="34" charset="0"/>
              </a:rPr>
              <a:t>increíbles</a:t>
            </a:r>
            <a:r>
              <a:rPr lang="es-419" b="1" dirty="0">
                <a:latin typeface="Bahnschrift SemiBold SemiConden" panose="020B0502040204020203" pitchFamily="34" charset="0"/>
              </a:rPr>
              <a:t> cada </a:t>
            </a:r>
            <a:r>
              <a:rPr lang="es-419" b="1" dirty="0">
                <a:solidFill>
                  <a:srgbClr val="FF0000"/>
                </a:solidFill>
                <a:latin typeface="Bahnschrift SemiBold SemiConden" panose="020B0502040204020203" pitchFamily="34" charset="0"/>
              </a:rPr>
              <a:t>mes!!</a:t>
            </a:r>
            <a:r>
              <a:rPr lang="es-419" b="1" dirty="0">
                <a:latin typeface="Bahnschrift SemiBold SemiConden" panose="020B0502040204020203" pitchFamily="34" charset="0"/>
              </a:rPr>
              <a:t> </a:t>
            </a:r>
          </a:p>
        </p:txBody>
      </p:sp>
      <p:pic>
        <p:nvPicPr>
          <p:cNvPr id="1026" name="Picture 2" descr="Maximercado">
            <a:extLst>
              <a:ext uri="{FF2B5EF4-FFF2-40B4-BE49-F238E27FC236}">
                <a16:creationId xmlns:a16="http://schemas.microsoft.com/office/drawing/2014/main" id="{4E17CA04-FCCC-3071-25D3-84A61882B2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051" y="2422008"/>
            <a:ext cx="1847850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3D81BDD3-9FF1-730D-671A-2CF15752DE21}"/>
              </a:ext>
            </a:extLst>
          </p:cNvPr>
          <p:cNvSpPr txBox="1"/>
          <p:nvPr/>
        </p:nvSpPr>
        <p:spPr>
          <a:xfrm>
            <a:off x="334888" y="4962898"/>
            <a:ext cx="387201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100" b="1" dirty="0">
                <a:latin typeface="Bahnschrift SemiBold SemiConden" panose="020B0502040204020203" pitchFamily="34" charset="0"/>
              </a:rPr>
              <a:t>Para ganar y quedar entre los 3 mejores intenta ser muy recurrentes en tus compras y ya quedaras registrado para ganar </a:t>
            </a:r>
            <a:r>
              <a:rPr lang="es-419" sz="1100" b="1" dirty="0">
                <a:solidFill>
                  <a:srgbClr val="FF0000"/>
                </a:solidFill>
                <a:latin typeface="Bahnschrift SemiBold SemiConden" panose="020B0502040204020203" pitchFamily="34" charset="0"/>
              </a:rPr>
              <a:t>INCREIBLES PREMIOS!!</a:t>
            </a:r>
            <a:endParaRPr lang="es-419" sz="1100" b="1" dirty="0">
              <a:latin typeface="Bahnschrift SemiBold SemiConden" panose="020B0502040204020203" pitchFamily="34" charset="0"/>
            </a:endParaRP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7BB809B2-96F8-E11E-E7C0-3EA6E4AF566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6947" t="317"/>
          <a:stretch/>
        </p:blipFill>
        <p:spPr>
          <a:xfrm>
            <a:off x="7974604" y="599780"/>
            <a:ext cx="1079776" cy="862197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EC8F4970-916B-3B61-8CCA-F7B440B10A4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39705" y="4825892"/>
            <a:ext cx="1300133" cy="1300133"/>
          </a:xfrm>
          <a:prstGeom prst="rect">
            <a:avLst/>
          </a:prstGeom>
        </p:spPr>
      </p:pic>
      <p:pic>
        <p:nvPicPr>
          <p:cNvPr id="1034" name="Picture 10" descr="Home - Mercado Básico">
            <a:extLst>
              <a:ext uri="{FF2B5EF4-FFF2-40B4-BE49-F238E27FC236}">
                <a16:creationId xmlns:a16="http://schemas.microsoft.com/office/drawing/2014/main" id="{F4CA50CE-2296-FA26-D447-B8547DCB9D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519" y="4888528"/>
            <a:ext cx="1237497" cy="1237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The Wall, así es el nuevo televisor de 1000 pulgadas y resolución 16K de  Samsung">
            <a:extLst>
              <a:ext uri="{FF2B5EF4-FFF2-40B4-BE49-F238E27FC236}">
                <a16:creationId xmlns:a16="http://schemas.microsoft.com/office/drawing/2014/main" id="{25C609F4-9FD6-F5D2-F5B9-C027C000F6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4604" y="5006913"/>
            <a:ext cx="1515565" cy="988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0C5D3F51-426A-FDC3-81B5-D19367A525B4}"/>
              </a:ext>
            </a:extLst>
          </p:cNvPr>
          <p:cNvSpPr txBox="1"/>
          <p:nvPr/>
        </p:nvSpPr>
        <p:spPr>
          <a:xfrm>
            <a:off x="5808122" y="4041059"/>
            <a:ext cx="30142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2000" b="1" dirty="0">
                <a:solidFill>
                  <a:srgbClr val="FF0000"/>
                </a:solidFill>
                <a:latin typeface="Aptos Narrow" panose="020B0004020202020204" pitchFamily="34" charset="0"/>
              </a:rPr>
              <a:t>GANAA ESTOS INCREIBLES PREMIOS!!</a:t>
            </a:r>
          </a:p>
        </p:txBody>
      </p:sp>
    </p:spTree>
    <p:extLst>
      <p:ext uri="{BB962C8B-B14F-4D97-AF65-F5344CB8AC3E}">
        <p14:creationId xmlns:p14="http://schemas.microsoft.com/office/powerpoint/2010/main" val="2192504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9C529A8-BE36-1E04-B1CA-2E7D6EA16546}"/>
              </a:ext>
            </a:extLst>
          </p:cNvPr>
          <p:cNvSpPr/>
          <p:nvPr/>
        </p:nvSpPr>
        <p:spPr>
          <a:xfrm>
            <a:off x="155643" y="155643"/>
            <a:ext cx="11697690" cy="637215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555511A2-FAA8-6AB6-5BD4-E1163871D58E}"/>
              </a:ext>
            </a:extLst>
          </p:cNvPr>
          <p:cNvSpPr/>
          <p:nvPr/>
        </p:nvSpPr>
        <p:spPr>
          <a:xfrm>
            <a:off x="155642" y="155643"/>
            <a:ext cx="11697689" cy="41486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FAA3603C-A584-676F-1B0D-1794B473B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0682" y="155643"/>
            <a:ext cx="1272650" cy="414867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F60A00FA-8B12-FF4B-B77D-CA2C0A979E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641" y="147177"/>
            <a:ext cx="3817951" cy="414867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B4093EB7-EE4D-0D92-5ED5-41D1544165FB}"/>
              </a:ext>
            </a:extLst>
          </p:cNvPr>
          <p:cNvSpPr txBox="1"/>
          <p:nvPr/>
        </p:nvSpPr>
        <p:spPr>
          <a:xfrm>
            <a:off x="9399582" y="2688448"/>
            <a:ext cx="2362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200" dirty="0">
                <a:latin typeface="Aptos Display" panose="020B0004020202020204" pitchFamily="34" charset="0"/>
              </a:rPr>
              <a:t>RAQUELINDA MAMACHO</a:t>
            </a:r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409D1FFC-90E9-177D-89A5-55907C8FF982}"/>
              </a:ext>
            </a:extLst>
          </p:cNvPr>
          <p:cNvSpPr/>
          <p:nvPr/>
        </p:nvSpPr>
        <p:spPr>
          <a:xfrm>
            <a:off x="8247561" y="3201665"/>
            <a:ext cx="3514221" cy="39509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REGRESA A LA PAGINA DE INICIO</a:t>
            </a:r>
          </a:p>
        </p:txBody>
      </p: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EF38C708-DE1D-EBF5-F984-116C435B4B19}"/>
              </a:ext>
            </a:extLst>
          </p:cNvPr>
          <p:cNvSpPr/>
          <p:nvPr/>
        </p:nvSpPr>
        <p:spPr>
          <a:xfrm>
            <a:off x="155641" y="562044"/>
            <a:ext cx="11697689" cy="685800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sz="1500" dirty="0">
                <a:solidFill>
                  <a:schemeClr val="tx1"/>
                </a:solidFill>
              </a:rPr>
              <a:t>LISTA DE MEJORES COMPRADORES|</a:t>
            </a:r>
            <a:r>
              <a:rPr lang="es-CO" sz="1500" dirty="0">
                <a:solidFill>
                  <a:schemeClr val="tx1"/>
                </a:solidFill>
                <a:highlight>
                  <a:srgbClr val="0000FF"/>
                </a:highlight>
                <a:latin typeface="Aptos Display" panose="020B0004020202020204" pitchFamily="34" charset="0"/>
              </a:rPr>
              <a:t>MIS DATOS PERSONALES</a:t>
            </a:r>
            <a:r>
              <a:rPr lang="es-CO" sz="1500" dirty="0">
                <a:solidFill>
                  <a:schemeClr val="tx1"/>
                </a:solidFill>
              </a:rPr>
              <a:t>|LOS PRODUCTOS CON MAS PUNTOS|GANADORES DE ANTERIORES PREMIOS</a:t>
            </a:r>
          </a:p>
        </p:txBody>
      </p:sp>
      <p:pic>
        <p:nvPicPr>
          <p:cNvPr id="3" name="Gráfico 2" descr="Usuario">
            <a:extLst>
              <a:ext uri="{FF2B5EF4-FFF2-40B4-BE49-F238E27FC236}">
                <a16:creationId xmlns:a16="http://schemas.microsoft.com/office/drawing/2014/main" id="{8F601B7F-265E-6025-2764-734A5164B7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52944" y="1462122"/>
            <a:ext cx="1404616" cy="1404616"/>
          </a:xfrm>
          <a:prstGeom prst="rect">
            <a:avLst/>
          </a:prstGeom>
        </p:spPr>
      </p:pic>
      <p:pic>
        <p:nvPicPr>
          <p:cNvPr id="14" name="Gráfico 13" descr="Libros">
            <a:extLst>
              <a:ext uri="{FF2B5EF4-FFF2-40B4-BE49-F238E27FC236}">
                <a16:creationId xmlns:a16="http://schemas.microsoft.com/office/drawing/2014/main" id="{69D3B6B0-57F2-3E4E-6533-E73C8AACE03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80682" y="1431249"/>
            <a:ext cx="457200" cy="457200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603A50E3-63D0-C49E-E7D2-48C8C44D59A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3590" y="1267636"/>
            <a:ext cx="3514221" cy="4563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114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9C529A8-BE36-1E04-B1CA-2E7D6EA16546}"/>
              </a:ext>
            </a:extLst>
          </p:cNvPr>
          <p:cNvSpPr/>
          <p:nvPr/>
        </p:nvSpPr>
        <p:spPr>
          <a:xfrm>
            <a:off x="155643" y="155643"/>
            <a:ext cx="11697690" cy="637215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555511A2-FAA8-6AB6-5BD4-E1163871D58E}"/>
              </a:ext>
            </a:extLst>
          </p:cNvPr>
          <p:cNvSpPr/>
          <p:nvPr/>
        </p:nvSpPr>
        <p:spPr>
          <a:xfrm>
            <a:off x="155642" y="155643"/>
            <a:ext cx="11697689" cy="41486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FAA3603C-A584-676F-1B0D-1794B473B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0682" y="155643"/>
            <a:ext cx="1272650" cy="414867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F60A00FA-8B12-FF4B-B77D-CA2C0A979E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641" y="147177"/>
            <a:ext cx="3817951" cy="414867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B4093EB7-EE4D-0D92-5ED5-41D1544165FB}"/>
              </a:ext>
            </a:extLst>
          </p:cNvPr>
          <p:cNvSpPr txBox="1"/>
          <p:nvPr/>
        </p:nvSpPr>
        <p:spPr>
          <a:xfrm>
            <a:off x="9399582" y="2688448"/>
            <a:ext cx="2362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200" dirty="0">
                <a:latin typeface="Aptos Display" panose="020B0004020202020204" pitchFamily="34" charset="0"/>
              </a:rPr>
              <a:t>RAQUELINDA MAMACHO</a:t>
            </a:r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409D1FFC-90E9-177D-89A5-55907C8FF982}"/>
              </a:ext>
            </a:extLst>
          </p:cNvPr>
          <p:cNvSpPr/>
          <p:nvPr/>
        </p:nvSpPr>
        <p:spPr>
          <a:xfrm>
            <a:off x="8247561" y="3201665"/>
            <a:ext cx="3514221" cy="39509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REGRESA A LA PAGINA DE INICIO</a:t>
            </a:r>
          </a:p>
        </p:txBody>
      </p: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EF38C708-DE1D-EBF5-F984-116C435B4B19}"/>
              </a:ext>
            </a:extLst>
          </p:cNvPr>
          <p:cNvSpPr/>
          <p:nvPr/>
        </p:nvSpPr>
        <p:spPr>
          <a:xfrm>
            <a:off x="155641" y="562044"/>
            <a:ext cx="11697689" cy="685800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sz="1500" dirty="0">
                <a:solidFill>
                  <a:schemeClr val="tx1"/>
                </a:solidFill>
                <a:highlight>
                  <a:srgbClr val="0000FF"/>
                </a:highlight>
              </a:rPr>
              <a:t>LISTA DE MEJORES COMPRADORES</a:t>
            </a:r>
            <a:r>
              <a:rPr lang="es-CO" sz="1500" dirty="0">
                <a:solidFill>
                  <a:schemeClr val="tx1"/>
                </a:solidFill>
              </a:rPr>
              <a:t>|</a:t>
            </a:r>
            <a:r>
              <a:rPr lang="es-CO" sz="1500" dirty="0">
                <a:solidFill>
                  <a:schemeClr val="tx1"/>
                </a:solidFill>
                <a:latin typeface="Aptos Display" panose="020B0004020202020204" pitchFamily="34" charset="0"/>
              </a:rPr>
              <a:t>MIS DATOS PERSONALES</a:t>
            </a:r>
            <a:r>
              <a:rPr lang="es-CO" sz="1500" dirty="0">
                <a:solidFill>
                  <a:schemeClr val="tx1"/>
                </a:solidFill>
              </a:rPr>
              <a:t>|LOS PRODUCTOS CON MAS PUNTOS|GANADORES DE ANTERIORES PREMIOS</a:t>
            </a:r>
          </a:p>
        </p:txBody>
      </p:sp>
      <p:pic>
        <p:nvPicPr>
          <p:cNvPr id="3" name="Gráfico 2" descr="Usuario">
            <a:extLst>
              <a:ext uri="{FF2B5EF4-FFF2-40B4-BE49-F238E27FC236}">
                <a16:creationId xmlns:a16="http://schemas.microsoft.com/office/drawing/2014/main" id="{8F601B7F-265E-6025-2764-734A5164B7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52944" y="1462122"/>
            <a:ext cx="1404616" cy="1404616"/>
          </a:xfrm>
          <a:prstGeom prst="rect">
            <a:avLst/>
          </a:prstGeom>
        </p:spPr>
      </p:pic>
      <p:pic>
        <p:nvPicPr>
          <p:cNvPr id="14" name="Gráfico 13" descr="Libros">
            <a:extLst>
              <a:ext uri="{FF2B5EF4-FFF2-40B4-BE49-F238E27FC236}">
                <a16:creationId xmlns:a16="http://schemas.microsoft.com/office/drawing/2014/main" id="{69D3B6B0-57F2-3E4E-6533-E73C8AACE03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80682" y="1431249"/>
            <a:ext cx="457200" cy="457200"/>
          </a:xfrm>
          <a:prstGeom prst="rect">
            <a:avLst/>
          </a:prstGeom>
        </p:spPr>
      </p:pic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22130414-EA09-6826-EA68-3D35797CB9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5903744"/>
              </p:ext>
            </p:extLst>
          </p:nvPr>
        </p:nvGraphicFramePr>
        <p:xfrm>
          <a:off x="467361" y="1702327"/>
          <a:ext cx="6344919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14973">
                  <a:extLst>
                    <a:ext uri="{9D8B030D-6E8A-4147-A177-3AD203B41FA5}">
                      <a16:colId xmlns:a16="http://schemas.microsoft.com/office/drawing/2014/main" val="3515165783"/>
                    </a:ext>
                  </a:extLst>
                </a:gridCol>
                <a:gridCol w="2114973">
                  <a:extLst>
                    <a:ext uri="{9D8B030D-6E8A-4147-A177-3AD203B41FA5}">
                      <a16:colId xmlns:a16="http://schemas.microsoft.com/office/drawing/2014/main" val="2258313415"/>
                    </a:ext>
                  </a:extLst>
                </a:gridCol>
                <a:gridCol w="2114973">
                  <a:extLst>
                    <a:ext uri="{9D8B030D-6E8A-4147-A177-3AD203B41FA5}">
                      <a16:colId xmlns:a16="http://schemas.microsoft.com/office/drawing/2014/main" val="41414427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PUNTOS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NOMBRE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PREMIO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5539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LIONEL MESSI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MT -09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402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EGILIO VARGAR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TV-1000 PG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661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YAQUELINE YAPICHO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MERCADO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4070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9455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9C529A8-BE36-1E04-B1CA-2E7D6EA16546}"/>
              </a:ext>
            </a:extLst>
          </p:cNvPr>
          <p:cNvSpPr/>
          <p:nvPr/>
        </p:nvSpPr>
        <p:spPr>
          <a:xfrm>
            <a:off x="155643" y="155643"/>
            <a:ext cx="11697690" cy="637215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555511A2-FAA8-6AB6-5BD4-E1163871D58E}"/>
              </a:ext>
            </a:extLst>
          </p:cNvPr>
          <p:cNvSpPr/>
          <p:nvPr/>
        </p:nvSpPr>
        <p:spPr>
          <a:xfrm>
            <a:off x="155642" y="155643"/>
            <a:ext cx="11697689" cy="41486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FAA3603C-A584-676F-1B0D-1794B473B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0682" y="155643"/>
            <a:ext cx="1272650" cy="414867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F60A00FA-8B12-FF4B-B77D-CA2C0A979E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641" y="147177"/>
            <a:ext cx="3817951" cy="414867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B4093EB7-EE4D-0D92-5ED5-41D1544165FB}"/>
              </a:ext>
            </a:extLst>
          </p:cNvPr>
          <p:cNvSpPr txBox="1"/>
          <p:nvPr/>
        </p:nvSpPr>
        <p:spPr>
          <a:xfrm>
            <a:off x="9399582" y="2688448"/>
            <a:ext cx="2362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200" dirty="0">
                <a:latin typeface="Aptos Display" panose="020B0004020202020204" pitchFamily="34" charset="0"/>
              </a:rPr>
              <a:t>RAQUELINDA MAMACHO</a:t>
            </a:r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409D1FFC-90E9-177D-89A5-55907C8FF982}"/>
              </a:ext>
            </a:extLst>
          </p:cNvPr>
          <p:cNvSpPr/>
          <p:nvPr/>
        </p:nvSpPr>
        <p:spPr>
          <a:xfrm>
            <a:off x="8247561" y="3201665"/>
            <a:ext cx="3514221" cy="39509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REGRESA A LA PAGINA DE INICIO</a:t>
            </a:r>
          </a:p>
        </p:txBody>
      </p: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EF38C708-DE1D-EBF5-F984-116C435B4B19}"/>
              </a:ext>
            </a:extLst>
          </p:cNvPr>
          <p:cNvSpPr/>
          <p:nvPr/>
        </p:nvSpPr>
        <p:spPr>
          <a:xfrm>
            <a:off x="155641" y="562044"/>
            <a:ext cx="11697689" cy="685800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sz="1500" dirty="0">
                <a:solidFill>
                  <a:schemeClr val="tx1"/>
                </a:solidFill>
              </a:rPr>
              <a:t>LISTA DE MEJORES COMPRADORES|</a:t>
            </a:r>
            <a:r>
              <a:rPr lang="es-CO" sz="1500" dirty="0">
                <a:solidFill>
                  <a:schemeClr val="tx1"/>
                </a:solidFill>
                <a:latin typeface="Aptos Display" panose="020B0004020202020204" pitchFamily="34" charset="0"/>
              </a:rPr>
              <a:t>MIS DATOS PERSONALES</a:t>
            </a:r>
            <a:r>
              <a:rPr lang="es-CO" sz="1500" dirty="0">
                <a:solidFill>
                  <a:schemeClr val="tx1"/>
                </a:solidFill>
              </a:rPr>
              <a:t>|</a:t>
            </a:r>
            <a:r>
              <a:rPr lang="es-CO" sz="1500" dirty="0">
                <a:solidFill>
                  <a:schemeClr val="tx1"/>
                </a:solidFill>
                <a:highlight>
                  <a:srgbClr val="0000FF"/>
                </a:highlight>
              </a:rPr>
              <a:t>LOS PRODUCTOS CON MAS PUNTOS</a:t>
            </a:r>
            <a:r>
              <a:rPr lang="es-CO" sz="1500" dirty="0">
                <a:solidFill>
                  <a:schemeClr val="tx1"/>
                </a:solidFill>
              </a:rPr>
              <a:t>|GANADORES DE ANTERIORES PREMIOS</a:t>
            </a:r>
          </a:p>
        </p:txBody>
      </p:sp>
      <p:pic>
        <p:nvPicPr>
          <p:cNvPr id="3" name="Gráfico 2" descr="Usuario">
            <a:extLst>
              <a:ext uri="{FF2B5EF4-FFF2-40B4-BE49-F238E27FC236}">
                <a16:creationId xmlns:a16="http://schemas.microsoft.com/office/drawing/2014/main" id="{8F601B7F-265E-6025-2764-734A5164B7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52944" y="1462122"/>
            <a:ext cx="1404616" cy="1404616"/>
          </a:xfrm>
          <a:prstGeom prst="rect">
            <a:avLst/>
          </a:prstGeom>
        </p:spPr>
      </p:pic>
      <p:pic>
        <p:nvPicPr>
          <p:cNvPr id="14" name="Gráfico 13" descr="Libros">
            <a:extLst>
              <a:ext uri="{FF2B5EF4-FFF2-40B4-BE49-F238E27FC236}">
                <a16:creationId xmlns:a16="http://schemas.microsoft.com/office/drawing/2014/main" id="{69D3B6B0-57F2-3E4E-6533-E73C8AACE03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80682" y="1431249"/>
            <a:ext cx="457200" cy="457200"/>
          </a:xfrm>
          <a:prstGeom prst="rect">
            <a:avLst/>
          </a:prstGeom>
        </p:spPr>
      </p:pic>
      <p:pic>
        <p:nvPicPr>
          <p:cNvPr id="2050" name="Picture 2" descr="Costal de fique de 35 kilos de exportación Trinitario. Proud to be Colombian">
            <a:extLst>
              <a:ext uri="{FF2B5EF4-FFF2-40B4-BE49-F238E27FC236}">
                <a16:creationId xmlns:a16="http://schemas.microsoft.com/office/drawing/2014/main" id="{5A99E22F-0492-2224-3CDE-7D159D472F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" y="1955514"/>
            <a:ext cx="1822447" cy="1822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hunky para perros adultos pollo * 25 Kilos">
            <a:extLst>
              <a:ext uri="{FF2B5EF4-FFF2-40B4-BE49-F238E27FC236}">
                <a16:creationId xmlns:a16="http://schemas.microsoft.com/office/drawing/2014/main" id="{DDAA1887-DB92-6EFE-C37F-4B8F072B03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6717" y="1649446"/>
            <a:ext cx="2982939" cy="2982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guardiente DOBLE ANIS (1750 ml)">
            <a:extLst>
              <a:ext uri="{FF2B5EF4-FFF2-40B4-BE49-F238E27FC236}">
                <a16:creationId xmlns:a16="http://schemas.microsoft.com/office/drawing/2014/main" id="{6F529A12-12EC-4312-07F2-0E1429A21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5598" y="1979134"/>
            <a:ext cx="2855768" cy="1798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D3D3EEC2-5FCE-9E24-59DC-EAE61DFF5C52}"/>
              </a:ext>
            </a:extLst>
          </p:cNvPr>
          <p:cNvSpPr txBox="1"/>
          <p:nvPr/>
        </p:nvSpPr>
        <p:spPr>
          <a:xfrm>
            <a:off x="1154822" y="3777961"/>
            <a:ext cx="10329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600" b="1" dirty="0">
                <a:latin typeface="Arial" panose="020B0604020202020204" pitchFamily="34" charset="0"/>
                <a:cs typeface="Arial" panose="020B0604020202020204" pitchFamily="34" charset="0"/>
              </a:rPr>
              <a:t>28 PUNTOS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9153EBE-2F57-C352-F0D0-4B5F5BAAFA9B}"/>
              </a:ext>
            </a:extLst>
          </p:cNvPr>
          <p:cNvSpPr txBox="1"/>
          <p:nvPr/>
        </p:nvSpPr>
        <p:spPr>
          <a:xfrm>
            <a:off x="3458438" y="4460926"/>
            <a:ext cx="10303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600" b="1" dirty="0">
                <a:latin typeface="Arial" panose="020B0604020202020204" pitchFamily="34" charset="0"/>
                <a:cs typeface="Arial" panose="020B0604020202020204" pitchFamily="34" charset="0"/>
              </a:rPr>
              <a:t>15 PUNTOS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39ECF06-8587-76C4-1B41-5AFB1A6C8E4A}"/>
              </a:ext>
            </a:extLst>
          </p:cNvPr>
          <p:cNvSpPr txBox="1"/>
          <p:nvPr/>
        </p:nvSpPr>
        <p:spPr>
          <a:xfrm>
            <a:off x="6231353" y="3786428"/>
            <a:ext cx="11583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600" b="1" dirty="0">
                <a:latin typeface="Arial" panose="020B0604020202020204" pitchFamily="34" charset="0"/>
                <a:cs typeface="Arial" panose="020B0604020202020204" pitchFamily="34" charset="0"/>
              </a:rPr>
              <a:t>47 PUNTOS</a:t>
            </a:r>
          </a:p>
        </p:txBody>
      </p:sp>
    </p:spTree>
    <p:extLst>
      <p:ext uri="{BB962C8B-B14F-4D97-AF65-F5344CB8AC3E}">
        <p14:creationId xmlns:p14="http://schemas.microsoft.com/office/powerpoint/2010/main" val="3521450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9C529A8-BE36-1E04-B1CA-2E7D6EA16546}"/>
              </a:ext>
            </a:extLst>
          </p:cNvPr>
          <p:cNvSpPr/>
          <p:nvPr/>
        </p:nvSpPr>
        <p:spPr>
          <a:xfrm>
            <a:off x="155643" y="155643"/>
            <a:ext cx="11697690" cy="637215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555511A2-FAA8-6AB6-5BD4-E1163871D58E}"/>
              </a:ext>
            </a:extLst>
          </p:cNvPr>
          <p:cNvSpPr/>
          <p:nvPr/>
        </p:nvSpPr>
        <p:spPr>
          <a:xfrm>
            <a:off x="155642" y="155643"/>
            <a:ext cx="11697689" cy="41486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FAA3603C-A584-676F-1B0D-1794B473B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0682" y="155643"/>
            <a:ext cx="1272650" cy="414867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F60A00FA-8B12-FF4B-B77D-CA2C0A979E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641" y="147177"/>
            <a:ext cx="3817951" cy="414867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B4093EB7-EE4D-0D92-5ED5-41D1544165FB}"/>
              </a:ext>
            </a:extLst>
          </p:cNvPr>
          <p:cNvSpPr txBox="1"/>
          <p:nvPr/>
        </p:nvSpPr>
        <p:spPr>
          <a:xfrm>
            <a:off x="9399582" y="2688448"/>
            <a:ext cx="2362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200" dirty="0">
                <a:latin typeface="Aptos Display" panose="020B0004020202020204" pitchFamily="34" charset="0"/>
              </a:rPr>
              <a:t>RAQUELINDA MAMACHO</a:t>
            </a:r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409D1FFC-90E9-177D-89A5-55907C8FF982}"/>
              </a:ext>
            </a:extLst>
          </p:cNvPr>
          <p:cNvSpPr/>
          <p:nvPr/>
        </p:nvSpPr>
        <p:spPr>
          <a:xfrm>
            <a:off x="8247561" y="3201665"/>
            <a:ext cx="3514221" cy="39509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REGRESA A LA PAGINA DE INICIO</a:t>
            </a:r>
          </a:p>
        </p:txBody>
      </p: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EF38C708-DE1D-EBF5-F984-116C435B4B19}"/>
              </a:ext>
            </a:extLst>
          </p:cNvPr>
          <p:cNvSpPr/>
          <p:nvPr/>
        </p:nvSpPr>
        <p:spPr>
          <a:xfrm>
            <a:off x="155641" y="562044"/>
            <a:ext cx="11697689" cy="685800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sz="1500" dirty="0">
                <a:solidFill>
                  <a:schemeClr val="tx1"/>
                </a:solidFill>
              </a:rPr>
              <a:t>LISTA DE MEJORES COMPRADORES|</a:t>
            </a:r>
            <a:r>
              <a:rPr lang="es-CO" sz="1500" dirty="0">
                <a:solidFill>
                  <a:schemeClr val="tx1"/>
                </a:solidFill>
                <a:latin typeface="Aptos Display" panose="020B0004020202020204" pitchFamily="34" charset="0"/>
              </a:rPr>
              <a:t>MIS DATOS PERSONALES</a:t>
            </a:r>
            <a:r>
              <a:rPr lang="es-CO" sz="1500" dirty="0">
                <a:solidFill>
                  <a:schemeClr val="tx1"/>
                </a:solidFill>
              </a:rPr>
              <a:t>|LOS PRODUCTOS CON MAS PUNTOS|</a:t>
            </a:r>
            <a:r>
              <a:rPr lang="es-CO" sz="1500" dirty="0">
                <a:solidFill>
                  <a:schemeClr val="tx1"/>
                </a:solidFill>
                <a:highlight>
                  <a:srgbClr val="0000FF"/>
                </a:highlight>
              </a:rPr>
              <a:t>GANADORES DE ANTERIORES PREMIOS</a:t>
            </a:r>
          </a:p>
        </p:txBody>
      </p:sp>
      <p:pic>
        <p:nvPicPr>
          <p:cNvPr id="3" name="Gráfico 2" descr="Usuario">
            <a:extLst>
              <a:ext uri="{FF2B5EF4-FFF2-40B4-BE49-F238E27FC236}">
                <a16:creationId xmlns:a16="http://schemas.microsoft.com/office/drawing/2014/main" id="{8F601B7F-265E-6025-2764-734A5164B7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52944" y="1462122"/>
            <a:ext cx="1404616" cy="1404616"/>
          </a:xfrm>
          <a:prstGeom prst="rect">
            <a:avLst/>
          </a:prstGeom>
        </p:spPr>
      </p:pic>
      <p:pic>
        <p:nvPicPr>
          <p:cNvPr id="14" name="Gráfico 13" descr="Libros">
            <a:extLst>
              <a:ext uri="{FF2B5EF4-FFF2-40B4-BE49-F238E27FC236}">
                <a16:creationId xmlns:a16="http://schemas.microsoft.com/office/drawing/2014/main" id="{69D3B6B0-57F2-3E4E-6533-E73C8AACE03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80682" y="1431249"/>
            <a:ext cx="457200" cy="4572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E68D7847-D0EB-55E5-D09E-026FAB543E4F}"/>
              </a:ext>
            </a:extLst>
          </p:cNvPr>
          <p:cNvSpPr txBox="1"/>
          <p:nvPr/>
        </p:nvSpPr>
        <p:spPr>
          <a:xfrm>
            <a:off x="1310640" y="2970832"/>
            <a:ext cx="3825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000" b="1" dirty="0">
                <a:latin typeface="Arial" panose="020B0604020202020204" pitchFamily="34" charset="0"/>
                <a:cs typeface="Arial" panose="020B0604020202020204" pitchFamily="34" charset="0"/>
              </a:rPr>
              <a:t>AUN NO SE ENCUENTRAN GANADORES </a:t>
            </a:r>
          </a:p>
        </p:txBody>
      </p:sp>
    </p:spTree>
    <p:extLst>
      <p:ext uri="{BB962C8B-B14F-4D97-AF65-F5344CB8AC3E}">
        <p14:creationId xmlns:p14="http://schemas.microsoft.com/office/powerpoint/2010/main" val="10549428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Escala de grise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234</TotalTime>
  <Words>192</Words>
  <Application>Microsoft Office PowerPoint</Application>
  <PresentationFormat>Panorámica</PresentationFormat>
  <Paragraphs>34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3" baseType="lpstr">
      <vt:lpstr>Aptos Display</vt:lpstr>
      <vt:lpstr>Aptos Narrow</vt:lpstr>
      <vt:lpstr>Arial</vt:lpstr>
      <vt:lpstr>Arial Black</vt:lpstr>
      <vt:lpstr>Bahnschrift SemiBold SemiConden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Muñoz Sergio</dc:creator>
  <cp:lastModifiedBy>Muñoz Sergio</cp:lastModifiedBy>
  <cp:revision>3</cp:revision>
  <dcterms:created xsi:type="dcterms:W3CDTF">2024-08-20T14:07:08Z</dcterms:created>
  <dcterms:modified xsi:type="dcterms:W3CDTF">2024-08-28T04:20:04Z</dcterms:modified>
</cp:coreProperties>
</file>