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94511-DD08-4965-9827-FFA8D9D68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F13C10-1851-4196-A963-A25129888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C3F3E-8B48-4397-839E-EABD1D91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B16E5-5C91-40F5-B692-05F921EB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175423-4336-424D-949F-3D26C110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6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CAD5A-9E65-452E-B764-EBE867F1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310ACC-2763-4A1D-95FA-E020C5E6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45E338-E762-458F-97AA-A62FEE11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2DDB3C-90D1-47AC-9A6B-D7B97DB5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DFC957-9BCC-43CD-80F7-34B9BC4C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3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003CA1-AEFF-46D6-8EFE-B750ADD54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3D8E80-54D3-40D6-BE9B-D96C7ED5C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3DB459-D1FB-4D81-9634-C8B367F7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9AEDCD-2D0C-4289-B970-2EFC3872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1E1602-522E-41FB-AE82-78E7179F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0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F8106-BD14-48D2-A46A-0D8112DF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24E44-2801-41D8-A7AA-BB00EFE7E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05660B-4FA4-40C4-A4A8-AC622CE2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DA5C5-2681-4702-ABAC-6DEA416F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D181CE-BA69-455A-81AB-F96541F5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5B2E5-863D-49BD-8776-673E328D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D29F8E-1B8F-45F9-BBA5-AAADF5A16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81F8FA-77AB-400B-9ECB-F0CD1FC2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E1390F-AB55-4C36-8D92-BC3FF187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9AE371-EF4B-4243-9624-826E91FA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9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A8B1B-27D4-4ADC-BB17-B22471FA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F0F1F3-8E3F-46D0-9049-7C0FABFBC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3728E9-E03E-4595-8922-8E5ADDC3C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0E6919-8B13-4ECC-8419-3A644955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B42CA5-CA55-42C3-964A-1DCAD498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AE6015-3C5F-4010-8CD0-C86C65BB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3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66A03-97EC-472E-9A55-7922C22A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39213C-F716-47AC-9EF0-0A4E5CE30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E8C4DA-5467-4E73-8F98-38216FE33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E6DFF3-A225-431C-8603-105DA26AF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AE9CAB-CB42-41C5-A712-9BDA09B85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D729D4-27D5-4E18-BDCC-2B1F23E8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7F2A8A-8379-44D4-992D-31C18FEC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82E709-CF42-4D27-89AE-2C151989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6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210A4-EAE6-427C-ACFF-CA951826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B7453C-D123-4CDD-BB32-8BD514C0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8BC0B3-05E7-417A-BC1E-A3D113E9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90E4BA-1C24-4FAD-9330-A59766C6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72E07F-2956-461F-A1FA-668FC598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5D14C8-7D6C-4725-99A2-ED2B7C69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6C3D12-E193-4C44-8153-A08728E3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4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64FCA-222A-4612-BDD7-E4B12ECE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68476E-FDD3-4393-8A93-E1653ACF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FE16B2-C4B7-46DC-97AD-88493A404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9AF69E-AD5F-4EF2-855B-84B52025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36CD09-5444-42C9-83CF-E17C85AC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5CC03F-FC42-49D3-A9A7-5D10DC94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4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D79EC-74C6-4E05-B9AF-7730FC14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48CCFC-9047-4254-8F55-1E92A890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8E7FD3-AA51-4BD4-89C4-2C956276C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BBDC89-0E54-4EFD-8066-A036F655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18FCDB-FAA4-4592-908B-A7FFD474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C81977-71A0-439E-9C22-15DE6A83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8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A137CB-139F-4005-B36E-F230D3FD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BB81AF-0A6A-471C-8E5C-90A156854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DD38F3-B6B2-4ECA-99FC-233F30004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CEDCD4-8F45-4A24-A667-A86829768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BEB41B-4559-48F7-9A34-664725017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3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Proyecto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3D0F1-8B03-4628-AA57-C160618E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94" y="160802"/>
            <a:ext cx="10789812" cy="1049235"/>
          </a:xfrm>
        </p:spPr>
        <p:txBody>
          <a:bodyPr>
            <a:normAutofit fontScale="90000"/>
          </a:bodyPr>
          <a:lstStyle/>
          <a:p>
            <a:r>
              <a:rPr lang="es-ES" dirty="0"/>
              <a:t>ESTRUCTURA DE DESGLOSE DEL TRABAJO (EDT)</a:t>
            </a: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05645AA-A619-4373-9C46-4ADBE82DBA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69" y="1192696"/>
            <a:ext cx="8987929" cy="56653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9C0095B-4174-4764-8BB7-14CF13F79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660" y="1997766"/>
            <a:ext cx="3178864" cy="366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2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CF652-F9AD-4E41-9E9C-BE4A53EF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90330"/>
            <a:ext cx="10515600" cy="5936974"/>
          </a:xfrm>
        </p:spPr>
        <p:txBody>
          <a:bodyPr>
            <a:noAutofit/>
          </a:bodyPr>
          <a:lstStyle/>
          <a:p>
            <a:r>
              <a:rPr lang="es-ES" sz="2800" dirty="0"/>
              <a:t>D</a:t>
            </a:r>
            <a:r>
              <a:rPr lang="es-ES" sz="2800" b="0" i="0" dirty="0">
                <a:effectLst/>
              </a:rPr>
              <a:t>escomposición jerárquica, orientada al entregable del trabajo a ser ejecutado por el equipo de proyecto, para cumplir con los objetivos de este y crear los entregables requeridos, donde cada nivel descendente de la EDT representa una definición con un detalle incrementado del trabajo del </a:t>
            </a:r>
            <a:r>
              <a:rPr lang="es-ES" sz="2800" b="0" i="0" u="none" strike="noStrike" dirty="0">
                <a:effectLst/>
                <a:hlinkClick r:id="rId2" tooltip="Proyect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proyecto</a:t>
            </a:r>
            <a:r>
              <a:rPr lang="es-ES" sz="2800" b="0" i="0" dirty="0">
                <a:effectLst/>
              </a:rPr>
              <a:t>.</a:t>
            </a:r>
            <a:br>
              <a:rPr lang="es-ES" sz="2800" b="0" i="0" dirty="0">
                <a:effectLst/>
              </a:rPr>
            </a:br>
            <a:r>
              <a:rPr lang="es-ES" sz="2800" b="0" i="0" dirty="0">
                <a:effectLst/>
              </a:rPr>
              <a:t>El propósito de una EDT es organizar y definir el alcance total del proyecto. Su forma jerárquica permite una fácil identificación de los elementos finales. Sirve como base para la planificación del proyecto.</a:t>
            </a:r>
            <a:br>
              <a:rPr lang="es-ES" sz="2800" b="0" i="0" dirty="0">
                <a:effectLst/>
              </a:rPr>
            </a:b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12442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02C7A-27AD-4161-8D8B-DC962F49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5918"/>
          </a:xfrm>
        </p:spPr>
        <p:txBody>
          <a:bodyPr>
            <a:noAutofit/>
          </a:bodyPr>
          <a:lstStyle/>
          <a:p>
            <a:r>
              <a:rPr lang="es-ES" sz="2800" dirty="0"/>
              <a:t>Generalmente, una EDT no debe tener más de 100 o 200 elementos terminales (si parece que se requieren más, se deberían utilizar subproyectos). Una EDT debería tener 3 o 4 niveles de profundidad, y cada nivel debería tener entre 5 y 9 elementos de ancho. </a:t>
            </a:r>
            <a:br>
              <a:rPr lang="es-ES" sz="2800" dirty="0"/>
            </a:br>
            <a:br>
              <a:rPr lang="es-ES" sz="2800" dirty="0"/>
            </a:b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50538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F386E88-4179-43B5-9611-4E32C48C6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093504"/>
              </p:ext>
            </p:extLst>
          </p:nvPr>
        </p:nvGraphicFramePr>
        <p:xfrm>
          <a:off x="2213113" y="781879"/>
          <a:ext cx="6697526" cy="49656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4118">
                  <a:extLst>
                    <a:ext uri="{9D8B030D-6E8A-4147-A177-3AD203B41FA5}">
                      <a16:colId xmlns:a16="http://schemas.microsoft.com/office/drawing/2014/main" val="2540374098"/>
                    </a:ext>
                  </a:extLst>
                </a:gridCol>
                <a:gridCol w="1333465">
                  <a:extLst>
                    <a:ext uri="{9D8B030D-6E8A-4147-A177-3AD203B41FA5}">
                      <a16:colId xmlns:a16="http://schemas.microsoft.com/office/drawing/2014/main" val="1391029541"/>
                    </a:ext>
                  </a:extLst>
                </a:gridCol>
                <a:gridCol w="2259943">
                  <a:extLst>
                    <a:ext uri="{9D8B030D-6E8A-4147-A177-3AD203B41FA5}">
                      <a16:colId xmlns:a16="http://schemas.microsoft.com/office/drawing/2014/main" val="3410578472"/>
                    </a:ext>
                  </a:extLst>
                </a:gridCol>
              </a:tblGrid>
              <a:tr h="282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effectLst/>
                        </a:rPr>
                        <a:t>Aprobador</a:t>
                      </a:r>
                      <a:endParaRPr lang="es-CO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Fecha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Firma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643380"/>
                  </a:ext>
                </a:extLst>
              </a:tr>
              <a:tr h="5853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John Alejandro Obando Gil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Octubre 15-2020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Jhon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705450"/>
                  </a:ext>
                </a:extLst>
              </a:tr>
              <a:tr h="5853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Maria Camila Muñoz Mejia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Octubre 15-2020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Camila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338590"/>
                  </a:ext>
                </a:extLst>
              </a:tr>
              <a:tr h="5853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Genny Paola Rivera Becerra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Octubre 15-2020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Paola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762149"/>
                  </a:ext>
                </a:extLst>
              </a:tr>
              <a:tr h="5853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Natalia Ríos Agudelo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Octubre 15-2020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Natalia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5381731"/>
                  </a:ext>
                </a:extLst>
              </a:tr>
              <a:tr h="5853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CEO empresa 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Octubre 15-2020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Fernando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251921"/>
                  </a:ext>
                </a:extLst>
              </a:tr>
              <a:tr h="5853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Director proyectos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Octubre 15-2020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Margarita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1655151"/>
                  </a:ext>
                </a:extLst>
              </a:tr>
              <a:tr h="5853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Director de sistemas 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Octubre 15-2020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Pablo 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8172441"/>
                  </a:ext>
                </a:extLst>
              </a:tr>
              <a:tr h="5853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effectLst/>
                        </a:rPr>
                        <a:t>Director comercial </a:t>
                      </a:r>
                      <a:endParaRPr lang="es-CO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>
                          <a:effectLst/>
                        </a:rPr>
                        <a:t>Octubre 15-2020</a:t>
                      </a:r>
                      <a:endParaRPr lang="es-CO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VE" sz="1200" dirty="0">
                          <a:effectLst/>
                        </a:rPr>
                        <a:t>Susan</a:t>
                      </a:r>
                      <a:endParaRPr lang="es-CO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798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376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199</Words>
  <Application>Microsoft Office PowerPoint</Application>
  <PresentationFormat>Panorámica</PresentationFormat>
  <Paragraphs>30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ESTRUCTURA DE DESGLOSE DEL TRABAJO (EDT)</vt:lpstr>
      <vt:lpstr>Descomposición jerárquica, orientada al entregable del trabajo a ser ejecutado por el equipo de proyecto, para cumplir con los objetivos de este y crear los entregables requeridos, donde cada nivel descendente de la EDT representa una definición con un detalle incrementado del trabajo del proyecto. El propósito de una EDT es organizar y definir el alcance total del proyecto. Su forma jerárquica permite una fácil identificación de los elementos finales. Sirve como base para la planificación del proyecto. </vt:lpstr>
      <vt:lpstr>Generalmente, una EDT no debe tener más de 100 o 200 elementos terminales (si parece que se requieren más, se deberían utilizar subproyectos). Una EDT debería tener 3 o 4 niveles de profundidad, y cada nivel debería tener entre 5 y 9 elementos de ancho.  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DESGLOSE DEL TRABAJO (EDT)</dc:title>
  <dc:creator>Natalia Rios</dc:creator>
  <cp:lastModifiedBy>Natalia Rios</cp:lastModifiedBy>
  <cp:revision>3</cp:revision>
  <dcterms:created xsi:type="dcterms:W3CDTF">2020-12-01T17:18:20Z</dcterms:created>
  <dcterms:modified xsi:type="dcterms:W3CDTF">2020-12-01T17:35:26Z</dcterms:modified>
</cp:coreProperties>
</file>