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0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5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62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6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6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3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01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3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83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9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0B93-628C-4BF7-88BC-004BAB50CE7E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8629-2769-4FD0-A58A-59A6E4D2C0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92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0469" y="260215"/>
            <a:ext cx="6640286" cy="745626"/>
          </a:xfrm>
        </p:spPr>
        <p:txBody>
          <a:bodyPr>
            <a:normAutofit/>
          </a:bodyPr>
          <a:lstStyle/>
          <a:p>
            <a:r>
              <a:rPr lang="es-E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Código Arduino (App)</a:t>
            </a:r>
            <a:endParaRPr lang="es-E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99" y="1005841"/>
            <a:ext cx="9880146" cy="55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023937"/>
            <a:ext cx="8067675" cy="48101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26416" y="34437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UserInterfaz</a:t>
            </a:r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55040" y="775456"/>
            <a:ext cx="122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Interfaces</a:t>
            </a:r>
          </a:p>
          <a:p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9" y="1631660"/>
            <a:ext cx="3135085" cy="35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09" y="1301232"/>
            <a:ext cx="3252651" cy="46804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38" y="347442"/>
            <a:ext cx="1268078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46" y="1376699"/>
            <a:ext cx="3368040" cy="4055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38" y="347442"/>
            <a:ext cx="1268078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127863" y="239879"/>
            <a:ext cx="4258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Código </a:t>
            </a:r>
            <a:r>
              <a:rPr lang="es-E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 Studio</a:t>
            </a:r>
          </a:p>
          <a:p>
            <a:endParaRPr lang="es-ES" sz="3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923925"/>
            <a:ext cx="80391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090612"/>
            <a:ext cx="8058150" cy="46767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48039" y="331317"/>
            <a:ext cx="275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DispositivosBT</a:t>
            </a:r>
          </a:p>
          <a:p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57287"/>
            <a:ext cx="8010525" cy="45434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48039" y="331317"/>
            <a:ext cx="275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DispositivosBT</a:t>
            </a:r>
          </a:p>
          <a:p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919162"/>
            <a:ext cx="8067675" cy="50196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48039" y="331317"/>
            <a:ext cx="275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DispositivosBT</a:t>
            </a:r>
          </a:p>
          <a:p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904875"/>
            <a:ext cx="8096250" cy="5048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26416" y="34437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UserInterfaz</a:t>
            </a:r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33462"/>
            <a:ext cx="8039100" cy="47910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26416" y="34437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Clase UserInterfaz</a:t>
            </a:r>
            <a:endParaRPr lang="es-E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Panorámica</PresentationFormat>
  <Paragraphs>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Tema de Office</vt:lpstr>
      <vt:lpstr>Código Arduino (App)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Arduino (App)</dc:title>
  <dc:creator>marlon  deyber restrepo rodriguez</dc:creator>
  <cp:lastModifiedBy>marlon  deyber restrepo rodriguez</cp:lastModifiedBy>
  <cp:revision>4</cp:revision>
  <dcterms:created xsi:type="dcterms:W3CDTF">2019-06-07T05:37:05Z</dcterms:created>
  <dcterms:modified xsi:type="dcterms:W3CDTF">2019-06-07T06:09:04Z</dcterms:modified>
</cp:coreProperties>
</file>