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68" r:id="rId3"/>
    <p:sldId id="262" r:id="rId4"/>
    <p:sldId id="263" r:id="rId5"/>
    <p:sldId id="264" r:id="rId6"/>
    <p:sldId id="265" r:id="rId7"/>
    <p:sldId id="266" r:id="rId8"/>
    <p:sldId id="26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2CC8-9D8D-4E67-B486-6B56230E8791}" type="datetimeFigureOut">
              <a:rPr lang="es-CO" smtClean="0"/>
              <a:t>02/06/2019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F71-40E3-4F98-9771-F24CCE76E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359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2CC8-9D8D-4E67-B486-6B56230E8791}" type="datetimeFigureOut">
              <a:rPr lang="es-CO" smtClean="0"/>
              <a:t>02/06/2019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F71-40E3-4F98-9771-F24CCE76E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085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2CC8-9D8D-4E67-B486-6B56230E8791}" type="datetimeFigureOut">
              <a:rPr lang="es-CO" smtClean="0"/>
              <a:t>02/06/2019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F71-40E3-4F98-9771-F24CCE76E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4159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2CC8-9D8D-4E67-B486-6B56230E8791}" type="datetimeFigureOut">
              <a:rPr lang="es-CO" smtClean="0"/>
              <a:t>02/06/2019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F71-40E3-4F98-9771-F24CCE76E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728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2CC8-9D8D-4E67-B486-6B56230E8791}" type="datetimeFigureOut">
              <a:rPr lang="es-CO" smtClean="0"/>
              <a:t>02/06/2019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F71-40E3-4F98-9771-F24CCE76E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694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2CC8-9D8D-4E67-B486-6B56230E8791}" type="datetimeFigureOut">
              <a:rPr lang="es-CO" smtClean="0"/>
              <a:t>02/06/2019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F71-40E3-4F98-9771-F24CCE76E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0961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2CC8-9D8D-4E67-B486-6B56230E8791}" type="datetimeFigureOut">
              <a:rPr lang="es-CO" smtClean="0"/>
              <a:t>02/06/2019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F71-40E3-4F98-9771-F24CCE76E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9010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2CC8-9D8D-4E67-B486-6B56230E8791}" type="datetimeFigureOut">
              <a:rPr lang="es-CO" smtClean="0"/>
              <a:t>02/06/2019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F71-40E3-4F98-9771-F24CCE76E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2962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2CC8-9D8D-4E67-B486-6B56230E8791}" type="datetimeFigureOut">
              <a:rPr lang="es-CO" smtClean="0"/>
              <a:t>02/06/2019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F71-40E3-4F98-9771-F24CCE76E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749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2CC8-9D8D-4E67-B486-6B56230E8791}" type="datetimeFigureOut">
              <a:rPr lang="es-CO" smtClean="0"/>
              <a:t>02/06/2019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1127F71-40E3-4F98-9771-F24CCE76E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004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2CC8-9D8D-4E67-B486-6B56230E8791}" type="datetimeFigureOut">
              <a:rPr lang="es-CO" smtClean="0"/>
              <a:t>02/06/2019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F71-40E3-4F98-9771-F24CCE76E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228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2CC8-9D8D-4E67-B486-6B56230E8791}" type="datetimeFigureOut">
              <a:rPr lang="es-CO" smtClean="0"/>
              <a:t>02/06/2019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F71-40E3-4F98-9771-F24CCE76E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98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2CC8-9D8D-4E67-B486-6B56230E8791}" type="datetimeFigureOut">
              <a:rPr lang="es-CO" smtClean="0"/>
              <a:t>02/06/2019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F71-40E3-4F98-9771-F24CCE76E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599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2CC8-9D8D-4E67-B486-6B56230E8791}" type="datetimeFigureOut">
              <a:rPr lang="es-CO" smtClean="0"/>
              <a:t>02/06/2019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F71-40E3-4F98-9771-F24CCE76E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092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2CC8-9D8D-4E67-B486-6B56230E8791}" type="datetimeFigureOut">
              <a:rPr lang="es-CO" smtClean="0"/>
              <a:t>02/06/2019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F71-40E3-4F98-9771-F24CCE76E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988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2CC8-9D8D-4E67-B486-6B56230E8791}" type="datetimeFigureOut">
              <a:rPr lang="es-CO" smtClean="0"/>
              <a:t>02/06/2019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F71-40E3-4F98-9771-F24CCE76E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89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2CC8-9D8D-4E67-B486-6B56230E8791}" type="datetimeFigureOut">
              <a:rPr lang="es-CO" smtClean="0"/>
              <a:t>02/06/2019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7F71-40E3-4F98-9771-F24CCE76E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732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5D2CC8-9D8D-4E67-B486-6B56230E8791}" type="datetimeFigureOut">
              <a:rPr lang="es-CO" smtClean="0"/>
              <a:t>02/06/2019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127F71-40E3-4F98-9771-F24CCE76E5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959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0"/>
            <a:ext cx="8689976" cy="2509213"/>
          </a:xfrm>
        </p:spPr>
        <p:txBody>
          <a:bodyPr>
            <a:normAutofit/>
          </a:bodyPr>
          <a:lstStyle/>
          <a:p>
            <a:r>
              <a:rPr lang="es-CO" sz="5400" dirty="0" smtClean="0">
                <a:latin typeface="Footlight MT Light" panose="0204060206030A020304" pitchFamily="18" charset="0"/>
              </a:rPr>
              <a:t>Sistema de riego</a:t>
            </a:r>
            <a:endParaRPr lang="es-CO" sz="5400" dirty="0">
              <a:latin typeface="Footlight MT Light" panose="0204060206030A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567448"/>
            <a:ext cx="8689976" cy="2189408"/>
          </a:xfrm>
        </p:spPr>
        <p:txBody>
          <a:bodyPr>
            <a:normAutofit lnSpcReduction="10000"/>
          </a:bodyPr>
          <a:lstStyle/>
          <a:p>
            <a:r>
              <a:rPr lang="es-CO" sz="2600" dirty="0" smtClean="0">
                <a:latin typeface="Footlight MT Light" panose="0204060206030A020304" pitchFamily="18" charset="0"/>
              </a:rPr>
              <a:t>Natalia ríos</a:t>
            </a:r>
          </a:p>
          <a:p>
            <a:r>
              <a:rPr lang="es-CO" sz="2600" dirty="0" smtClean="0">
                <a:latin typeface="Footlight MT Light" panose="0204060206030A020304" pitchFamily="18" charset="0"/>
              </a:rPr>
              <a:t>Alejandro </a:t>
            </a:r>
            <a:r>
              <a:rPr lang="es-CO" sz="2600" dirty="0" err="1" smtClean="0">
                <a:latin typeface="Footlight MT Light" panose="0204060206030A020304" pitchFamily="18" charset="0"/>
              </a:rPr>
              <a:t>obando</a:t>
            </a:r>
            <a:endParaRPr lang="es-CO" sz="2600" dirty="0" smtClean="0">
              <a:latin typeface="Footlight MT Light" panose="0204060206030A020304" pitchFamily="18" charset="0"/>
            </a:endParaRPr>
          </a:p>
          <a:p>
            <a:r>
              <a:rPr lang="es-CO" sz="2600" dirty="0" smtClean="0">
                <a:latin typeface="Footlight MT Light" panose="0204060206030A020304" pitchFamily="18" charset="0"/>
              </a:rPr>
              <a:t>Marlon Restrepo</a:t>
            </a:r>
          </a:p>
          <a:p>
            <a:r>
              <a:rPr lang="es-CO" sz="2600" dirty="0" smtClean="0">
                <a:latin typeface="Footlight MT Light" panose="0204060206030A020304" pitchFamily="18" charset="0"/>
              </a:rPr>
              <a:t>Kevin </a:t>
            </a:r>
            <a:r>
              <a:rPr lang="es-CO" sz="2600" dirty="0" err="1" smtClean="0">
                <a:latin typeface="Footlight MT Light" panose="0204060206030A020304" pitchFamily="18" charset="0"/>
              </a:rPr>
              <a:t>rodriguez</a:t>
            </a:r>
            <a:endParaRPr lang="es-CO" sz="2600" dirty="0" smtClean="0">
              <a:latin typeface="Footlight MT Light" panose="0204060206030A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362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CO" sz="4000" dirty="0">
              <a:latin typeface="Footlight MT Light" panose="0204060206030A020304" pitchFamily="18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3052293"/>
            <a:ext cx="10018713" cy="2738907"/>
          </a:xfrm>
        </p:spPr>
        <p:txBody>
          <a:bodyPr>
            <a:normAutofit/>
          </a:bodyPr>
          <a:lstStyle/>
          <a:p>
            <a:endParaRPr lang="es-CO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142"/>
            <a:ext cx="12266566" cy="68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1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CO" sz="4000" dirty="0">
              <a:latin typeface="Footlight MT Light" panose="0204060206030A020304" pitchFamily="18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3052293"/>
            <a:ext cx="10018713" cy="2738907"/>
          </a:xfrm>
        </p:spPr>
        <p:txBody>
          <a:bodyPr>
            <a:normAutofit/>
          </a:bodyPr>
          <a:lstStyle/>
          <a:p>
            <a:endParaRPr lang="es-CO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3220"/>
            <a:ext cx="12288373" cy="699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1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CO" sz="4000" dirty="0">
              <a:latin typeface="Footlight MT Light" panose="0204060206030A020304" pitchFamily="18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3052293"/>
            <a:ext cx="10018713" cy="2738907"/>
          </a:xfrm>
        </p:spPr>
        <p:txBody>
          <a:bodyPr>
            <a:normAutofit/>
          </a:bodyPr>
          <a:lstStyle/>
          <a:p>
            <a:endParaRPr lang="es-CO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58"/>
            <a:ext cx="12159130" cy="684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8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4400" dirty="0"/>
              <a:t>Temario</a:t>
            </a:r>
            <a:r>
              <a:rPr lang="es-CO" sz="4400" dirty="0" smtClean="0"/>
              <a:t/>
            </a:r>
            <a:br>
              <a:rPr lang="es-CO" sz="4400" dirty="0" smtClean="0"/>
            </a:br>
            <a:r>
              <a:rPr lang="es-CO" sz="4400" dirty="0" smtClean="0"/>
              <a:t>Exposición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30770"/>
          </a:xfrm>
        </p:spPr>
        <p:txBody>
          <a:bodyPr>
            <a:noAutofit/>
          </a:bodyPr>
          <a:lstStyle/>
          <a:p>
            <a:r>
              <a:rPr lang="es-CO" dirty="0" smtClean="0"/>
              <a:t>Proyecto ¿Qué es?</a:t>
            </a:r>
          </a:p>
          <a:p>
            <a:r>
              <a:rPr lang="es-CO" dirty="0" smtClean="0"/>
              <a:t>Componentes (hardware): </a:t>
            </a:r>
            <a:r>
              <a:rPr lang="es-CO" dirty="0" err="1" smtClean="0"/>
              <a:t>arduino</a:t>
            </a:r>
            <a:r>
              <a:rPr lang="es-CO" dirty="0" smtClean="0"/>
              <a:t>, modulo wifi Esp8266 y sensores.</a:t>
            </a:r>
          </a:p>
          <a:p>
            <a:r>
              <a:rPr lang="es-CO" dirty="0" smtClean="0"/>
              <a:t>Herramientas (software): </a:t>
            </a:r>
            <a:r>
              <a:rPr lang="es-CO" dirty="0" err="1" smtClean="0"/>
              <a:t>cloudmqtt</a:t>
            </a:r>
            <a:r>
              <a:rPr lang="es-CO" dirty="0" smtClean="0"/>
              <a:t>, </a:t>
            </a:r>
            <a:r>
              <a:rPr lang="es-CO" dirty="0" err="1" smtClean="0"/>
              <a:t>highcharts</a:t>
            </a:r>
            <a:r>
              <a:rPr lang="es-CO" dirty="0" smtClean="0"/>
              <a:t>, </a:t>
            </a:r>
            <a:r>
              <a:rPr lang="es-CO" dirty="0" err="1" smtClean="0"/>
              <a:t>javascript</a:t>
            </a:r>
            <a:r>
              <a:rPr lang="es-CO" dirty="0" smtClean="0"/>
              <a:t>, CSS, HTML,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 smtClean="0"/>
              <a:t>Conexión prototipo: leds, sensores, fuente alim, adaptador de pared.</a:t>
            </a:r>
          </a:p>
          <a:p>
            <a:r>
              <a:rPr lang="es-CO" dirty="0" smtClean="0"/>
              <a:t>Como funciona?</a:t>
            </a:r>
          </a:p>
          <a:p>
            <a:r>
              <a:rPr lang="es-CO" dirty="0" smtClean="0"/>
              <a:t>Objetivos del proyecto. Que hace?</a:t>
            </a:r>
          </a:p>
        </p:txBody>
      </p:sp>
    </p:spTree>
    <p:extLst>
      <p:ext uri="{BB962C8B-B14F-4D97-AF65-F5344CB8AC3E}">
        <p14:creationId xmlns:p14="http://schemas.microsoft.com/office/powerpoint/2010/main" val="31277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Modulo wifi Esp8266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NodeMcu</a:t>
            </a:r>
            <a:r>
              <a:rPr lang="es-CO" dirty="0"/>
              <a:t> es una plataforma de </a:t>
            </a:r>
            <a:r>
              <a:rPr lang="es-CO" dirty="0" err="1"/>
              <a:t>codigo</a:t>
            </a:r>
            <a:r>
              <a:rPr lang="es-CO" dirty="0"/>
              <a:t> abierto, proporciona conectividad </a:t>
            </a:r>
            <a:r>
              <a:rPr lang="es-CO" dirty="0" err="1"/>
              <a:t>wi</a:t>
            </a:r>
            <a:r>
              <a:rPr lang="es-CO" dirty="0"/>
              <a:t>-fi con el ya conocido ESP12E con las ventajas que integra pines GPIO, PWM,ADC,I2C, ISP Y WI-FI  todo en una sola tarjeta, ideal para  internet de las </a:t>
            </a:r>
            <a:r>
              <a:rPr lang="es-CO" dirty="0" smtClean="0"/>
              <a:t>cosas , utiliza</a:t>
            </a:r>
            <a:r>
              <a:rPr lang="es-CO" dirty="0"/>
              <a:t>  lenguaje de </a:t>
            </a:r>
            <a:r>
              <a:rPr lang="es-CO" dirty="0" err="1"/>
              <a:t>programacion</a:t>
            </a:r>
            <a:r>
              <a:rPr lang="es-CO" dirty="0"/>
              <a:t> </a:t>
            </a:r>
            <a:r>
              <a:rPr lang="es-CO" dirty="0" err="1"/>
              <a:t>lua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2590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1973"/>
          </a:xfrm>
        </p:spPr>
      </p:pic>
    </p:spTree>
    <p:extLst>
      <p:ext uri="{BB962C8B-B14F-4D97-AF65-F5344CB8AC3E}">
        <p14:creationId xmlns:p14="http://schemas.microsoft.com/office/powerpoint/2010/main" val="272783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391"/>
            <a:ext cx="12151646" cy="6786609"/>
          </a:xfrm>
        </p:spPr>
      </p:pic>
    </p:spTree>
    <p:extLst>
      <p:ext uri="{BB962C8B-B14F-4D97-AF65-F5344CB8AC3E}">
        <p14:creationId xmlns:p14="http://schemas.microsoft.com/office/powerpoint/2010/main" val="43803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MQTT(</a:t>
            </a:r>
            <a:r>
              <a:rPr lang="es-CO" dirty="0" err="1" smtClean="0"/>
              <a:t>message</a:t>
            </a:r>
            <a:r>
              <a:rPr lang="es-CO" dirty="0" smtClean="0"/>
              <a:t> </a:t>
            </a:r>
            <a:r>
              <a:rPr lang="es-CO" dirty="0" err="1" smtClean="0"/>
              <a:t>Queue</a:t>
            </a:r>
            <a:r>
              <a:rPr lang="es-CO" dirty="0" smtClean="0"/>
              <a:t> </a:t>
            </a:r>
            <a:r>
              <a:rPr lang="es-CO" dirty="0" err="1" smtClean="0"/>
              <a:t>Telemetry</a:t>
            </a:r>
            <a:r>
              <a:rPr lang="es-CO" dirty="0" smtClean="0"/>
              <a:t> </a:t>
            </a:r>
            <a:r>
              <a:rPr lang="es-CO" dirty="0" err="1" smtClean="0"/>
              <a:t>Transport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Protocolo usado para la </a:t>
            </a:r>
            <a:r>
              <a:rPr lang="es-CO" dirty="0" smtClean="0"/>
              <a:t>comunicación </a:t>
            </a:r>
            <a:r>
              <a:rPr lang="es-CO" dirty="0" smtClean="0"/>
              <a:t>machine to machine en el </a:t>
            </a:r>
            <a:r>
              <a:rPr lang="es-CO" dirty="0" err="1" smtClean="0"/>
              <a:t>IoT</a:t>
            </a:r>
            <a:r>
              <a:rPr lang="es-CO" dirty="0" smtClean="0"/>
              <a:t> </a:t>
            </a:r>
          </a:p>
          <a:p>
            <a:pPr marL="0" indent="0">
              <a:buNone/>
            </a:pPr>
            <a:r>
              <a:rPr lang="es-CO" dirty="0" smtClean="0"/>
              <a:t>El </a:t>
            </a:r>
            <a:r>
              <a:rPr lang="es-CO" dirty="0" err="1"/>
              <a:t>broker</a:t>
            </a:r>
            <a:r>
              <a:rPr lang="es-CO" dirty="0"/>
              <a:t> es el encargado de gestionar la red y de transmitir los </a:t>
            </a:r>
            <a:r>
              <a:rPr lang="es-CO" dirty="0" smtClean="0"/>
              <a:t>mensajes.</a:t>
            </a:r>
          </a:p>
          <a:p>
            <a:pPr marL="0" indent="0">
              <a:buNone/>
            </a:pPr>
            <a:r>
              <a:rPr lang="es-CO" dirty="0"/>
              <a:t>La comunicación se basa en unos "</a:t>
            </a:r>
            <a:r>
              <a:rPr lang="es-CO" b="1" dirty="0" err="1"/>
              <a:t>topics</a:t>
            </a:r>
            <a:r>
              <a:rPr lang="es-CO" dirty="0"/>
              <a:t>" (temas), que el cliente que publica el mensaje crea y los nodos que deseen recibirlo deben subscribirse a </a:t>
            </a:r>
            <a:r>
              <a:rPr lang="es-CO" dirty="0" smtClean="0"/>
              <a:t>él.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221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27" y="0"/>
            <a:ext cx="12242554" cy="6880119"/>
          </a:xfrm>
        </p:spPr>
      </p:pic>
    </p:spTree>
    <p:extLst>
      <p:ext uri="{BB962C8B-B14F-4D97-AF65-F5344CB8AC3E}">
        <p14:creationId xmlns:p14="http://schemas.microsoft.com/office/powerpoint/2010/main" val="384675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54" y="-22635"/>
            <a:ext cx="12258536" cy="6880635"/>
          </a:xfrm>
        </p:spPr>
      </p:pic>
    </p:spTree>
    <p:extLst>
      <p:ext uri="{BB962C8B-B14F-4D97-AF65-F5344CB8AC3E}">
        <p14:creationId xmlns:p14="http://schemas.microsoft.com/office/powerpoint/2010/main" val="95976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 err="1" smtClean="0">
                <a:latin typeface="Footlight MT Light" panose="0204060206030A020304" pitchFamily="18" charset="0"/>
              </a:rPr>
              <a:t>HighCharts</a:t>
            </a:r>
            <a:endParaRPr lang="es-CO" sz="4000" dirty="0">
              <a:latin typeface="Footlight MT Light" panose="0204060206030A020304" pitchFamily="18" charset="0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84312" y="3052293"/>
            <a:ext cx="10018713" cy="2738907"/>
          </a:xfrm>
        </p:spPr>
        <p:txBody>
          <a:bodyPr>
            <a:normAutofit/>
          </a:bodyPr>
          <a:lstStyle/>
          <a:p>
            <a:r>
              <a:rPr lang="es-CO" sz="2400" dirty="0" err="1" smtClean="0"/>
              <a:t>Pertencen</a:t>
            </a:r>
            <a:r>
              <a:rPr lang="es-CO" sz="2400" dirty="0" smtClean="0"/>
              <a:t> a </a:t>
            </a:r>
            <a:r>
              <a:rPr lang="es-CO" sz="2400" dirty="0" err="1"/>
              <a:t>Highsoft</a:t>
            </a:r>
            <a:r>
              <a:rPr lang="es-CO" sz="2400" dirty="0"/>
              <a:t> </a:t>
            </a:r>
            <a:r>
              <a:rPr lang="es-CO" sz="2400" dirty="0" smtClean="0"/>
              <a:t>AS</a:t>
            </a:r>
          </a:p>
          <a:p>
            <a:r>
              <a:rPr lang="es-CO" sz="2400" dirty="0" err="1"/>
              <a:t>Highcharts</a:t>
            </a:r>
            <a:r>
              <a:rPr lang="es-CO" sz="2400" dirty="0"/>
              <a:t> facilita a los desarrolladores la configuración de gráficos interactivos en sus páginas web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915141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78</TotalTime>
  <Words>182</Words>
  <Application>Microsoft Office PowerPoint</Application>
  <PresentationFormat>Panorámica</PresentationFormat>
  <Paragraphs>21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Corbel</vt:lpstr>
      <vt:lpstr>Footlight MT Light</vt:lpstr>
      <vt:lpstr>Parallax</vt:lpstr>
      <vt:lpstr>Sistema de riego</vt:lpstr>
      <vt:lpstr>Temario Exposición </vt:lpstr>
      <vt:lpstr>Modulo wifi Esp8266</vt:lpstr>
      <vt:lpstr>Presentación de PowerPoint</vt:lpstr>
      <vt:lpstr>Presentación de PowerPoint</vt:lpstr>
      <vt:lpstr>MQTT(message Queue Telemetry Transport)</vt:lpstr>
      <vt:lpstr>Presentación de PowerPoint</vt:lpstr>
      <vt:lpstr>Presentación de PowerPoint</vt:lpstr>
      <vt:lpstr>HighCharts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riego</dc:title>
  <dc:creator>Natalia</dc:creator>
  <cp:lastModifiedBy>Natalia</cp:lastModifiedBy>
  <cp:revision>10</cp:revision>
  <dcterms:created xsi:type="dcterms:W3CDTF">2019-06-02T20:59:03Z</dcterms:created>
  <dcterms:modified xsi:type="dcterms:W3CDTF">2019-06-02T22:18:34Z</dcterms:modified>
</cp:coreProperties>
</file>