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F05BE-E51C-843B-865C-7CA8AF5C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CB63D-9783-96D4-A89F-43E877D7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A7D23-6400-69F8-41E5-F509B63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7A32D-FBD8-3B71-851D-045405F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4FCEE-CA0D-EDA4-AB48-C812199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64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3633-83FE-925F-B1A3-5A1CB47D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D91FAD-3F99-B17D-11A9-0E0FF3EB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671D8-FD9C-7BF7-8F97-D3112D66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A9CAB-2A50-5CC2-5BAB-A1985BF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C958-297B-C719-9F81-A2948BB8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001A3-98EE-B387-AFBE-572206D1D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20AD0-237B-E0B3-5D93-5C2B61B5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4DA7A-A3C7-5804-C568-3324324B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4B019-0936-F325-326A-4E0134D5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CE159-44D5-DB9D-01DD-024CADB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1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CCCED-4F3D-918A-7994-4B35AE3C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E30BF-5C43-4135-6E12-14FB5EBC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DE503-CAA6-9880-C1EF-2D0E61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D902A-7549-2967-9DAE-02A2C08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7046D-D07C-62C6-5CB4-C5F50EB8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D63C9-663F-B574-29A4-A929D271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6E58F0-8789-F8A3-2C2F-8C160BAD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EC00C-9282-89E5-4226-17181BA1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EA35D-0FA9-2AC0-068B-44CD793D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82A8D-05F0-92F3-0BD2-453E7ACE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1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F994-ADD7-3E1E-F830-7CD6226F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6783F-080F-71B0-DF2B-180D24C43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6378F-49EC-DD13-AE8E-6674C482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F8E24-FFB8-FAD2-AF8F-BC71CF32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7CC43-72EE-F9B2-26B5-8258D255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041E65-6FAF-8EFB-0938-E11B7375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67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3F8A-71D9-0F7F-2304-63C0A35A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CBDAB4-5276-EE17-ED76-05FBA152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0E4447-7CB8-A870-47A0-2DE4AD73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0CC122-E56F-AC0F-97D4-2E43A133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6C064-9CA7-19CF-D0AF-7F2CB935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01817-B9C5-9EDD-A785-04892C74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93B2F5-CC54-D79E-D08F-990EEF4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08B08B-98AC-56C4-4D7B-66068E9A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6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F8A5-406E-044A-6147-08000888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1C4F92-2534-5F13-A4FB-411A2406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A07B63-5C8C-104D-5D50-97FEE81F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EA5553-32E6-CCD6-6DCB-0616D5AF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0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0DF24D-88A0-44F8-CA76-C44F5D7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2FB94C-C1F7-ECB0-5D8E-8DE5A785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36940A-1125-8B40-D022-811C894D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1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0EA30-2966-D89D-229B-7EC8BBF3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C9C3A-7771-8DD9-5B1F-61155A56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6A423-7834-C5AC-D69F-900DEF25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44B09-505B-DABC-6F9A-ED57C2E4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0894C-0941-20DE-2E2B-3FD9F2E7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F877B-9981-2B2B-4912-DFA96C30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4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5279A-5BA7-E737-1465-27C495F3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20700C-DA87-0D74-BAD2-544E299BD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B8296-93FB-9213-3947-6351B3C8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1DD49-6656-00B0-2CBF-40222130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0A9E1-2854-CF86-D440-4DCC2E51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DCBA1-497B-1232-6C18-AFFB8662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6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B13BAB-C372-2358-0EAB-472E8C59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638A1E-A30B-BBE6-188F-5F782AD9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5E883-61E2-E04D-4911-416488F53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8E28-6C0A-43C6-A2A0-FA48B27AD6A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E992B-83C9-51F1-E71F-864A0592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E4074-71DA-A9A2-E3C1-79EA2379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D54D-7A5D-4E70-B218-FB5A380EB2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8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E8E3883-C7FB-EADF-D473-C37C28F77BA6}"/>
              </a:ext>
            </a:extLst>
          </p:cNvPr>
          <p:cNvSpPr/>
          <p:nvPr/>
        </p:nvSpPr>
        <p:spPr>
          <a:xfrm>
            <a:off x="0" y="1"/>
            <a:ext cx="121920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EDB90B-C38B-E3B7-5185-4FC43FAAA700}"/>
              </a:ext>
            </a:extLst>
          </p:cNvPr>
          <p:cNvSpPr/>
          <p:nvPr/>
        </p:nvSpPr>
        <p:spPr>
          <a:xfrm>
            <a:off x="-1" y="728871"/>
            <a:ext cx="12191999" cy="143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77E659F-4D5D-524B-E1B7-A1AF73EED509}"/>
              </a:ext>
            </a:extLst>
          </p:cNvPr>
          <p:cNvSpPr/>
          <p:nvPr/>
        </p:nvSpPr>
        <p:spPr>
          <a:xfrm>
            <a:off x="-2" y="3397273"/>
            <a:ext cx="12191999" cy="295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EBC90E-E6EB-D34E-019F-9A7B1026BC68}"/>
              </a:ext>
            </a:extLst>
          </p:cNvPr>
          <p:cNvSpPr/>
          <p:nvPr/>
        </p:nvSpPr>
        <p:spPr>
          <a:xfrm>
            <a:off x="1139688" y="1997768"/>
            <a:ext cx="1855304" cy="2004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67F437-BB4E-6089-01F6-8FABC7150CF5}"/>
              </a:ext>
            </a:extLst>
          </p:cNvPr>
          <p:cNvSpPr/>
          <p:nvPr/>
        </p:nvSpPr>
        <p:spPr>
          <a:xfrm>
            <a:off x="9495184" y="1997767"/>
            <a:ext cx="1855304" cy="2004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1EA252-BEC0-A3FE-FFEF-0C3BE22ECF8D}"/>
              </a:ext>
            </a:extLst>
          </p:cNvPr>
          <p:cNvSpPr/>
          <p:nvPr/>
        </p:nvSpPr>
        <p:spPr>
          <a:xfrm>
            <a:off x="5168346" y="1997767"/>
            <a:ext cx="1855304" cy="2004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B752C714-0F5F-EBA5-C361-E80F1A2F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59" y="2083909"/>
            <a:ext cx="629478" cy="629478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00F2EA4-E207-B4EA-0A4B-A4B2909E2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2506"/>
          <a:stretch/>
        </p:blipFill>
        <p:spPr>
          <a:xfrm>
            <a:off x="9951403" y="2083909"/>
            <a:ext cx="942865" cy="649356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A384E912-6468-6E5F-D838-7E662571DF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/>
          <a:stretch/>
        </p:blipFill>
        <p:spPr>
          <a:xfrm>
            <a:off x="1591194" y="2083909"/>
            <a:ext cx="952292" cy="785915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29BD419B-D51E-C0B7-FD25-58F39E87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" y="74041"/>
            <a:ext cx="1924110" cy="4482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ED422CB-6D2D-DB00-2302-3736955865C4}"/>
              </a:ext>
            </a:extLst>
          </p:cNvPr>
          <p:cNvSpPr txBox="1"/>
          <p:nvPr/>
        </p:nvSpPr>
        <p:spPr>
          <a:xfrm>
            <a:off x="6095998" y="60644"/>
            <a:ext cx="1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B1011A-203A-9212-92C9-5AA15FE236C5}"/>
              </a:ext>
            </a:extLst>
          </p:cNvPr>
          <p:cNvSpPr txBox="1"/>
          <p:nvPr/>
        </p:nvSpPr>
        <p:spPr>
          <a:xfrm>
            <a:off x="7971180" y="62950"/>
            <a:ext cx="152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SERVICIO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C017A9-844D-EC57-7311-C0525B9A69A7}"/>
              </a:ext>
            </a:extLst>
          </p:cNvPr>
          <p:cNvSpPr txBox="1"/>
          <p:nvPr/>
        </p:nvSpPr>
        <p:spPr>
          <a:xfrm>
            <a:off x="9839734" y="49698"/>
            <a:ext cx="185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CONTACTO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020DA7-1710-9D88-BE1E-7303B68C6544}"/>
              </a:ext>
            </a:extLst>
          </p:cNvPr>
          <p:cNvSpPr txBox="1"/>
          <p:nvPr/>
        </p:nvSpPr>
        <p:spPr>
          <a:xfrm>
            <a:off x="3103827" y="797940"/>
            <a:ext cx="535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2400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No Tienes Tiempo?</a:t>
            </a:r>
          </a:p>
          <a:p>
            <a:pPr algn="ctr" fontAlgn="base"/>
            <a:r>
              <a:rPr lang="es-ES" sz="2400" b="1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HACEMOS TUS TRABAJOS UNIVERSITARIOS</a:t>
            </a:r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E441715F-B4C1-D2AD-EDAB-1B93517D4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43" y="4174154"/>
            <a:ext cx="2418683" cy="195497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CFBD80A-577E-5534-8085-6D95ED1BD49A}"/>
              </a:ext>
            </a:extLst>
          </p:cNvPr>
          <p:cNvSpPr txBox="1"/>
          <p:nvPr/>
        </p:nvSpPr>
        <p:spPr>
          <a:xfrm>
            <a:off x="4520426" y="4410866"/>
            <a:ext cx="6102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2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 Trabajos y Proyectos Universitarios</a:t>
            </a:r>
          </a:p>
          <a:p>
            <a:pPr algn="ctr" fontAlgn="base"/>
            <a:r>
              <a:rPr lang="es-ES" sz="24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Nos destacamos por brindarte trabajos de calidad a un precio justo, de la mano de excelentes Académicos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B47576F-9B33-5615-D142-E090927CD43E}"/>
              </a:ext>
            </a:extLst>
          </p:cNvPr>
          <p:cNvSpPr txBox="1"/>
          <p:nvPr/>
        </p:nvSpPr>
        <p:spPr>
          <a:xfrm>
            <a:off x="1139688" y="2824112"/>
            <a:ext cx="185530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1100" b="0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Académicos 24/7</a:t>
            </a:r>
          </a:p>
          <a:p>
            <a:pPr algn="ctr" fontAlgn="base"/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Nuestro equipo de Académicos siempre listo para ayudarte</a:t>
            </a:r>
            <a:b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</a:br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 alcanzar tus metas.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37FBF8A-E38B-C1E0-F0D8-E76DB864640F}"/>
              </a:ext>
            </a:extLst>
          </p:cNvPr>
          <p:cNvSpPr txBox="1"/>
          <p:nvPr/>
        </p:nvSpPr>
        <p:spPr>
          <a:xfrm>
            <a:off x="5264160" y="2733265"/>
            <a:ext cx="16636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1100" b="0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Trabajos Universitarios de todas las áreas</a:t>
            </a:r>
          </a:p>
          <a:p>
            <a:pPr algn="ctr" fontAlgn="base"/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Nuestros Académicos se especializan en múltiples áreas</a:t>
            </a:r>
            <a:b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</a:br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Ensayos - Infografías – Ejercicios.</a:t>
            </a:r>
            <a:b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</a:br>
            <a:endParaRPr lang="es-ES" sz="1100" b="0" i="0" dirty="0">
              <a:solidFill>
                <a:srgbClr val="3A3A3A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7899116-0CFF-A8CE-E0A8-B061C6B96D67}"/>
              </a:ext>
            </a:extLst>
          </p:cNvPr>
          <p:cNvSpPr txBox="1"/>
          <p:nvPr/>
        </p:nvSpPr>
        <p:spPr>
          <a:xfrm>
            <a:off x="9689205" y="2675977"/>
            <a:ext cx="146726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1100" b="0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Plataformas Virtuales</a:t>
            </a:r>
          </a:p>
          <a:p>
            <a:pPr algn="ctr" fontAlgn="base"/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 ayudamos con el desarrollo de tu plataforma virtual de</a:t>
            </a:r>
            <a:b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</a:br>
            <a:r>
              <a:rPr lang="es-ES" sz="1100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colegio o universidad.</a:t>
            </a:r>
          </a:p>
        </p:txBody>
      </p:sp>
    </p:spTree>
    <p:extLst>
      <p:ext uri="{BB962C8B-B14F-4D97-AF65-F5344CB8AC3E}">
        <p14:creationId xmlns:p14="http://schemas.microsoft.com/office/powerpoint/2010/main" val="10253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9C44A3-2689-973F-EA40-33683B95CEC7}"/>
              </a:ext>
            </a:extLst>
          </p:cNvPr>
          <p:cNvSpPr/>
          <p:nvPr/>
        </p:nvSpPr>
        <p:spPr>
          <a:xfrm>
            <a:off x="0" y="1"/>
            <a:ext cx="121920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12D040-FBFD-9E6C-7DAF-9DE3F8CE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" y="74041"/>
            <a:ext cx="1924110" cy="4482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A23B30-51B2-2E81-9166-AE8B674DFD36}"/>
              </a:ext>
            </a:extLst>
          </p:cNvPr>
          <p:cNvSpPr txBox="1"/>
          <p:nvPr/>
        </p:nvSpPr>
        <p:spPr>
          <a:xfrm>
            <a:off x="6095998" y="60644"/>
            <a:ext cx="1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98BE89-DE50-5957-1688-39AD3381E1A8}"/>
              </a:ext>
            </a:extLst>
          </p:cNvPr>
          <p:cNvSpPr txBox="1"/>
          <p:nvPr/>
        </p:nvSpPr>
        <p:spPr>
          <a:xfrm>
            <a:off x="7971180" y="62950"/>
            <a:ext cx="152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SERVICIO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16761F-9004-6283-78A7-5A40D737E151}"/>
              </a:ext>
            </a:extLst>
          </p:cNvPr>
          <p:cNvSpPr txBox="1"/>
          <p:nvPr/>
        </p:nvSpPr>
        <p:spPr>
          <a:xfrm>
            <a:off x="9839734" y="49698"/>
            <a:ext cx="185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CONTACTO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F5A796-8AA0-2875-5EE4-82DE16F3F7A3}"/>
              </a:ext>
            </a:extLst>
          </p:cNvPr>
          <p:cNvSpPr/>
          <p:nvPr/>
        </p:nvSpPr>
        <p:spPr>
          <a:xfrm>
            <a:off x="0" y="730949"/>
            <a:ext cx="12192000" cy="290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5ED47D-28E0-E429-89BE-F3816ECE0F7E}"/>
              </a:ext>
            </a:extLst>
          </p:cNvPr>
          <p:cNvSpPr txBox="1"/>
          <p:nvPr/>
        </p:nvSpPr>
        <p:spPr>
          <a:xfrm>
            <a:off x="3042832" y="961818"/>
            <a:ext cx="61063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24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Nuestros Servicios</a:t>
            </a:r>
          </a:p>
          <a:p>
            <a:pPr algn="ctr" fontAlgn="base"/>
            <a:endParaRPr lang="es-ES" sz="2400" b="1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pPr algn="ctr" fontAlgn="base"/>
            <a:r>
              <a:rPr lang="es-ES" sz="24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Van desde trabajos de colegio hasta complejos trabajos universitarios como corrección de estilo, ensayos,  proyectos de grado, anteproyectos, monográficas,  máster y doctorado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28BBDE-1993-0E83-C1E3-5C6D8CC92AED}"/>
              </a:ext>
            </a:extLst>
          </p:cNvPr>
          <p:cNvSpPr/>
          <p:nvPr/>
        </p:nvSpPr>
        <p:spPr>
          <a:xfrm>
            <a:off x="-2" y="3774074"/>
            <a:ext cx="12192000" cy="290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9DF6C5-B3F4-C6B8-B186-D9B65A6E2841}"/>
              </a:ext>
            </a:extLst>
          </p:cNvPr>
          <p:cNvSpPr txBox="1"/>
          <p:nvPr/>
        </p:nvSpPr>
        <p:spPr>
          <a:xfrm>
            <a:off x="418341" y="4783526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b="1" i="0" dirty="0">
                <a:solidFill>
                  <a:schemeClr val="bg1"/>
                </a:solidFill>
                <a:effectLst/>
                <a:latin typeface="Hammersmith One" panose="020B0604020202020204" pitchFamily="2" charset="0"/>
              </a:rPr>
              <a:t>Competimos con</a:t>
            </a:r>
            <a:br>
              <a:rPr lang="es-ES" b="1" i="0" dirty="0">
                <a:solidFill>
                  <a:schemeClr val="bg1"/>
                </a:solidFill>
                <a:effectLst/>
                <a:latin typeface="Hammersmith One" panose="020B0604020202020204" pitchFamily="2" charset="0"/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Hammersmith One" panose="020B0604020202020204" pitchFamily="2" charset="0"/>
              </a:rPr>
              <a:t>Calidad y Puntualidad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B478EA-11A6-F40C-88DE-EFC9C33AFCF5}"/>
              </a:ext>
            </a:extLst>
          </p:cNvPr>
          <p:cNvSpPr/>
          <p:nvPr/>
        </p:nvSpPr>
        <p:spPr>
          <a:xfrm>
            <a:off x="5553445" y="4236175"/>
            <a:ext cx="4122549" cy="174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hacia delante o siguient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BCE0D5-FF6C-E9C7-1C7A-62131BA979B9}"/>
              </a:ext>
            </a:extLst>
          </p:cNvPr>
          <p:cNvSpPr/>
          <p:nvPr/>
        </p:nvSpPr>
        <p:spPr>
          <a:xfrm>
            <a:off x="7139495" y="4716507"/>
            <a:ext cx="950448" cy="780366"/>
          </a:xfrm>
          <a:prstGeom prst="actionButtonForwardNex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C26C379-8E19-A080-A656-92ED09C8A891}"/>
              </a:ext>
            </a:extLst>
          </p:cNvPr>
          <p:cNvSpPr/>
          <p:nvPr/>
        </p:nvSpPr>
        <p:spPr>
          <a:xfrm>
            <a:off x="-5" y="4079359"/>
            <a:ext cx="12192000" cy="275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6BF96C-450C-711A-9897-350C4CD2DAEC}"/>
              </a:ext>
            </a:extLst>
          </p:cNvPr>
          <p:cNvSpPr/>
          <p:nvPr/>
        </p:nvSpPr>
        <p:spPr>
          <a:xfrm>
            <a:off x="0" y="1"/>
            <a:ext cx="1219200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65C9405-034F-B768-3DFB-38F76D0B9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" y="74041"/>
            <a:ext cx="1924110" cy="4482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B3A109-84C8-C81C-8D15-42FF55596A05}"/>
              </a:ext>
            </a:extLst>
          </p:cNvPr>
          <p:cNvSpPr txBox="1"/>
          <p:nvPr/>
        </p:nvSpPr>
        <p:spPr>
          <a:xfrm>
            <a:off x="6095998" y="60644"/>
            <a:ext cx="1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A39A7F-6DEA-7E42-4214-F96D6F659911}"/>
              </a:ext>
            </a:extLst>
          </p:cNvPr>
          <p:cNvSpPr txBox="1"/>
          <p:nvPr/>
        </p:nvSpPr>
        <p:spPr>
          <a:xfrm>
            <a:off x="7971180" y="62950"/>
            <a:ext cx="152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SERVICIO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D694FD-EE16-4A98-9CBC-F213CE628D42}"/>
              </a:ext>
            </a:extLst>
          </p:cNvPr>
          <p:cNvSpPr txBox="1"/>
          <p:nvPr/>
        </p:nvSpPr>
        <p:spPr>
          <a:xfrm>
            <a:off x="9839734" y="49698"/>
            <a:ext cx="185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CONTACTO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1C8CE9-C136-D1DE-7CC9-E0CC433D7A2B}"/>
              </a:ext>
            </a:extLst>
          </p:cNvPr>
          <p:cNvSpPr/>
          <p:nvPr/>
        </p:nvSpPr>
        <p:spPr>
          <a:xfrm>
            <a:off x="0" y="670388"/>
            <a:ext cx="12192000" cy="275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24FF0F-D2DB-37E2-4561-91EA5C549527}"/>
              </a:ext>
            </a:extLst>
          </p:cNvPr>
          <p:cNvSpPr txBox="1"/>
          <p:nvPr/>
        </p:nvSpPr>
        <p:spPr>
          <a:xfrm>
            <a:off x="3042829" y="739140"/>
            <a:ext cx="61063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2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Contáctanos</a:t>
            </a:r>
          </a:p>
          <a:p>
            <a:pPr algn="ctr" fontAlgn="base"/>
            <a:endParaRPr lang="es-E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ctr" fontAlgn="base"/>
            <a:r>
              <a:rPr lang="es-E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Para contactarnos puedes usar estos medios como lo son los correos electrónicos, llenar y enviar el formulario de solicitud en la parte de abajo, o escríbenos al WhatsApp para despejar tus dudas y asignarte el Académico adecuado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FC86D1-9DBA-4211-C686-FFDEB58CE342}"/>
              </a:ext>
            </a:extLst>
          </p:cNvPr>
          <p:cNvSpPr/>
          <p:nvPr/>
        </p:nvSpPr>
        <p:spPr>
          <a:xfrm>
            <a:off x="1187528" y="2617697"/>
            <a:ext cx="1855304" cy="1654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92C99F-F923-34D9-6D1F-F7799643DD0C}"/>
              </a:ext>
            </a:extLst>
          </p:cNvPr>
          <p:cNvSpPr/>
          <p:nvPr/>
        </p:nvSpPr>
        <p:spPr>
          <a:xfrm>
            <a:off x="4987777" y="2604137"/>
            <a:ext cx="2216439" cy="166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67BABB-8B9D-EFC8-455E-CEA41FAD3C09}"/>
              </a:ext>
            </a:extLst>
          </p:cNvPr>
          <p:cNvSpPr/>
          <p:nvPr/>
        </p:nvSpPr>
        <p:spPr>
          <a:xfrm>
            <a:off x="9338291" y="2604136"/>
            <a:ext cx="1855304" cy="166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cono de teléfono icono de teléfono símbolo de aplicación y messenger en  2022 | Icono telefono, Simbolo telefono, Iconos">
            <a:extLst>
              <a:ext uri="{FF2B5EF4-FFF2-40B4-BE49-F238E27FC236}">
                <a16:creationId xmlns:a16="http://schemas.microsoft.com/office/drawing/2014/main" id="{92B8B3ED-E55D-40EF-3964-57C6EF49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78" y="2695605"/>
            <a:ext cx="785530" cy="7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Nuevo, mensaje, sobre en Essential">
            <a:extLst>
              <a:ext uri="{FF2B5EF4-FFF2-40B4-BE49-F238E27FC236}">
                <a16:creationId xmlns:a16="http://schemas.microsoft.com/office/drawing/2014/main" id="{D81C3A55-8B51-9ED2-3FB2-31934289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18" y="2695605"/>
            <a:ext cx="690959" cy="6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icación - Iconos gratis de mapas y ubicación">
            <a:extLst>
              <a:ext uri="{FF2B5EF4-FFF2-40B4-BE49-F238E27FC236}">
                <a16:creationId xmlns:a16="http://schemas.microsoft.com/office/drawing/2014/main" id="{5AFDD831-02F8-82D4-A9F7-6992AFC3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00" y="2746050"/>
            <a:ext cx="735085" cy="7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532287C-AA35-074D-FBFC-C4B1A031D197}"/>
              </a:ext>
            </a:extLst>
          </p:cNvPr>
          <p:cNvSpPr txBox="1"/>
          <p:nvPr/>
        </p:nvSpPr>
        <p:spPr>
          <a:xfrm>
            <a:off x="690330" y="3559043"/>
            <a:ext cx="282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CO" sz="14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Llámanos 24x7</a:t>
            </a:r>
          </a:p>
          <a:p>
            <a:pPr algn="ctr" fontAlgn="base"/>
            <a:r>
              <a:rPr lang="es-CO" sz="14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+57-323-111-01-00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9DC5151-38A5-2EF7-2DA7-9F9B650C0C76}"/>
              </a:ext>
            </a:extLst>
          </p:cNvPr>
          <p:cNvSpPr txBox="1"/>
          <p:nvPr/>
        </p:nvSpPr>
        <p:spPr>
          <a:xfrm>
            <a:off x="4878040" y="3497487"/>
            <a:ext cx="2435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CO" sz="12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Escríbenos</a:t>
            </a:r>
          </a:p>
          <a:p>
            <a:pPr algn="ctr" fontAlgn="base"/>
            <a:r>
              <a:rPr lang="es-CO" sz="12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servisiodetrabajos@gmail.com</a:t>
            </a:r>
            <a:br>
              <a:rPr lang="es-CO" sz="12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</a:br>
            <a:endParaRPr lang="es-CO" sz="1200" b="1" i="0" dirty="0">
              <a:solidFill>
                <a:srgbClr val="272C6C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538AFAF-82E6-537F-3F54-68A7620ED100}"/>
              </a:ext>
            </a:extLst>
          </p:cNvPr>
          <p:cNvSpPr txBox="1"/>
          <p:nvPr/>
        </p:nvSpPr>
        <p:spPr>
          <a:xfrm>
            <a:off x="9298636" y="3559043"/>
            <a:ext cx="1934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CO" sz="1400" b="1" i="0" dirty="0" err="1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Call</a:t>
            </a:r>
            <a:r>
              <a:rPr lang="es-CO" sz="14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CO" sz="1400" b="1" dirty="0">
                <a:solidFill>
                  <a:srgbClr val="272C6C"/>
                </a:solidFill>
                <a:latin typeface="Roboto" panose="02000000000000000000" pitchFamily="2" charset="0"/>
              </a:rPr>
              <a:t>01</a:t>
            </a:r>
            <a:r>
              <a:rPr lang="es-CO" sz="14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 # 14 - </a:t>
            </a:r>
            <a:r>
              <a:rPr lang="es-CO" sz="1400" b="1" dirty="0">
                <a:solidFill>
                  <a:srgbClr val="272C6C"/>
                </a:solidFill>
                <a:latin typeface="Roboto" panose="02000000000000000000" pitchFamily="2" charset="0"/>
              </a:rPr>
              <a:t>00</a:t>
            </a:r>
            <a:endParaRPr lang="es-CO" sz="1400" b="1" i="0" dirty="0">
              <a:solidFill>
                <a:srgbClr val="272C6C"/>
              </a:solidFill>
              <a:effectLst/>
              <a:latin typeface="Roboto" panose="02000000000000000000" pitchFamily="2" charset="0"/>
            </a:endParaRPr>
          </a:p>
          <a:p>
            <a:pPr algn="ctr" fontAlgn="base"/>
            <a:r>
              <a:rPr lang="es-CO" sz="1400" b="1" i="0" dirty="0">
                <a:solidFill>
                  <a:srgbClr val="272C6C"/>
                </a:solidFill>
                <a:effectLst/>
                <a:latin typeface="Roboto" panose="02000000000000000000" pitchFamily="2" charset="0"/>
              </a:rPr>
              <a:t>Colombia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7E13BC-511D-7A25-386A-E9CAF7B3F7DE}"/>
              </a:ext>
            </a:extLst>
          </p:cNvPr>
          <p:cNvSpPr txBox="1"/>
          <p:nvPr/>
        </p:nvSpPr>
        <p:spPr>
          <a:xfrm>
            <a:off x="3042829" y="4379085"/>
            <a:ext cx="610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CO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Envíanos tu Solicitud</a:t>
            </a:r>
          </a:p>
        </p:txBody>
      </p:sp>
      <p:pic>
        <p:nvPicPr>
          <p:cNvPr id="1032" name="Picture 8" descr="Wix Forms: agregar una casilla de verificación de suscripción a un  formulario del sitio | Centro de Ayuda | Wix.com">
            <a:extLst>
              <a:ext uri="{FF2B5EF4-FFF2-40B4-BE49-F238E27FC236}">
                <a16:creationId xmlns:a16="http://schemas.microsoft.com/office/drawing/2014/main" id="{53EC18E4-6E8C-A29D-A460-A2CB44DD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35" y="4748417"/>
            <a:ext cx="2479919" cy="20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95CD7F2D-A694-63D5-D5F1-F6362D1C9BD2}"/>
              </a:ext>
            </a:extLst>
          </p:cNvPr>
          <p:cNvSpPr/>
          <p:nvPr/>
        </p:nvSpPr>
        <p:spPr>
          <a:xfrm>
            <a:off x="5917856" y="6303739"/>
            <a:ext cx="12863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Eviar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676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191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Hammersmith One</vt:lpstr>
      <vt:lpstr>Lato</vt:lpstr>
      <vt:lpstr>Open Sans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AREVALO ROA</dc:creator>
  <cp:lastModifiedBy>JOSE AREVALO ROA</cp:lastModifiedBy>
  <cp:revision>16</cp:revision>
  <dcterms:created xsi:type="dcterms:W3CDTF">2022-10-07T08:20:51Z</dcterms:created>
  <dcterms:modified xsi:type="dcterms:W3CDTF">2022-10-07T08:48:34Z</dcterms:modified>
</cp:coreProperties>
</file>