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3e7557f1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3e7557f1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3e7557f1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3e7557f1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e7557f1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e7557f1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2825" y="102800"/>
            <a:ext cx="394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How users graph works?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2825" y="637475"/>
            <a:ext cx="394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Enter the list of new users.</a:t>
            </a:r>
            <a:endParaRPr sz="1000">
              <a:solidFill>
                <a:schemeClr val="lt2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50800" y="973350"/>
            <a:ext cx="159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" name="Google Shape;57;p13"/>
          <p:cNvSpPr/>
          <p:nvPr/>
        </p:nvSpPr>
        <p:spPr>
          <a:xfrm>
            <a:off x="1788900" y="586163"/>
            <a:ext cx="2001600" cy="75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748000" y="573150"/>
            <a:ext cx="2083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Was the user scraped more than DAYS_TO_UPDATE_TWEETS days ago?</a:t>
            </a:r>
            <a:br>
              <a:rPr lang="es" sz="10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Or the user does not exist in DB?</a:t>
            </a:r>
            <a:endParaRPr sz="200">
              <a:solidFill>
                <a:schemeClr val="dk2"/>
              </a:solidFill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3797600" y="963876"/>
            <a:ext cx="520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/>
          <p:nvPr/>
        </p:nvSpPr>
        <p:spPr>
          <a:xfrm>
            <a:off x="4325500" y="637475"/>
            <a:ext cx="1734000" cy="6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051125" y="692325"/>
            <a:ext cx="22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Collect Tweets and</a:t>
            </a:r>
            <a:br>
              <a:rPr lang="es" sz="10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update User info</a:t>
            </a:r>
            <a:br>
              <a:rPr lang="es" sz="10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(low cost, 1~3 requests/user)</a:t>
            </a:r>
            <a:endParaRPr sz="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463425" y="774575"/>
            <a:ext cx="1336800" cy="42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6032025" y="973350"/>
            <a:ext cx="431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3862550" y="692325"/>
            <a:ext cx="3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Yes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63425" y="733025"/>
            <a:ext cx="133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Sort users by number of Followers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6" name="Google Shape;66;p13"/>
          <p:cNvCxnSpPr>
            <a:stCxn id="58" idx="0"/>
          </p:cNvCxnSpPr>
          <p:nvPr/>
        </p:nvCxnSpPr>
        <p:spPr>
          <a:xfrm rot="-5400000">
            <a:off x="4859600" y="-1726950"/>
            <a:ext cx="230400" cy="43698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>
            <a:off x="7142600" y="342750"/>
            <a:ext cx="3000" cy="397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3619725" y="34275"/>
            <a:ext cx="43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No</a:t>
            </a:r>
            <a:endParaRPr sz="500">
              <a:solidFill>
                <a:schemeClr val="lt2"/>
              </a:solidFill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299325" y="1583400"/>
            <a:ext cx="16725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233925" y="1512250"/>
            <a:ext cx="17958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Maintains the N_BEST_USERS with the highest number of followers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1" name="Google Shape;71;p13"/>
          <p:cNvCxnSpPr>
            <a:stCxn id="65" idx="2"/>
          </p:cNvCxnSpPr>
          <p:nvPr/>
        </p:nvCxnSpPr>
        <p:spPr>
          <a:xfrm>
            <a:off x="7131825" y="1194725"/>
            <a:ext cx="0" cy="388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6134850" y="2344250"/>
            <a:ext cx="1942800" cy="88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6076125" y="2358050"/>
            <a:ext cx="200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From the set of resulting users. You get who follows who.</a:t>
            </a:r>
            <a:br>
              <a:rPr lang="es" sz="10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(N*(N-1) requests for N users.)</a:t>
            </a:r>
            <a:br>
              <a:rPr lang="es" sz="1000">
                <a:solidFill>
                  <a:schemeClr val="dk2"/>
                </a:solidFill>
              </a:rPr>
            </a:br>
            <a:r>
              <a:rPr lang="es" sz="1000">
                <a:solidFill>
                  <a:schemeClr val="dk2"/>
                </a:solidFill>
              </a:rPr>
              <a:t>(high cost, be careful with big N)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4" name="Google Shape;74;p13"/>
          <p:cNvCxnSpPr>
            <a:endCxn id="73" idx="0"/>
          </p:cNvCxnSpPr>
          <p:nvPr/>
        </p:nvCxnSpPr>
        <p:spPr>
          <a:xfrm>
            <a:off x="7075425" y="2111150"/>
            <a:ext cx="1500" cy="246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5" name="Google Shape;7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900" y="3400075"/>
            <a:ext cx="1795801" cy="16474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3"/>
          <p:cNvCxnSpPr>
            <a:stCxn id="73" idx="3"/>
          </p:cNvCxnSpPr>
          <p:nvPr/>
        </p:nvCxnSpPr>
        <p:spPr>
          <a:xfrm>
            <a:off x="8077725" y="2786450"/>
            <a:ext cx="175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/>
          <p:nvPr/>
        </p:nvCxnSpPr>
        <p:spPr>
          <a:xfrm>
            <a:off x="8252925" y="2786450"/>
            <a:ext cx="0" cy="60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3"/>
          <p:cNvSpPr/>
          <p:nvPr/>
        </p:nvSpPr>
        <p:spPr>
          <a:xfrm>
            <a:off x="3722025" y="2447913"/>
            <a:ext cx="2001600" cy="71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3674025" y="2406788"/>
            <a:ext cx="2083800" cy="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Then, clusters of connected users will be generated within the graph. You can get the keywords by cluster, and individually.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0" name="Google Shape;80;p13"/>
          <p:cNvCxnSpPr/>
          <p:nvPr/>
        </p:nvCxnSpPr>
        <p:spPr>
          <a:xfrm rot="10800000">
            <a:off x="5723625" y="2784488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/>
          <p:nvPr/>
        </p:nvSpPr>
        <p:spPr>
          <a:xfrm>
            <a:off x="3742013" y="3603300"/>
            <a:ext cx="1915500" cy="53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3760838" y="3543600"/>
            <a:ext cx="19428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With Tweets from the last DAYS_TO_UPDATE_TWEETS days, you get the keywords.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83" name="Google Shape;83;p13"/>
          <p:cNvCxnSpPr/>
          <p:nvPr/>
        </p:nvCxnSpPr>
        <p:spPr>
          <a:xfrm>
            <a:off x="4718763" y="3162200"/>
            <a:ext cx="8100" cy="463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5025" y="1985900"/>
            <a:ext cx="2414500" cy="303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3"/>
          <p:cNvCxnSpPr>
            <a:stCxn id="82" idx="2"/>
          </p:cNvCxnSpPr>
          <p:nvPr/>
        </p:nvCxnSpPr>
        <p:spPr>
          <a:xfrm>
            <a:off x="4732238" y="4146900"/>
            <a:ext cx="0" cy="233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3"/>
          <p:cNvCxnSpPr/>
          <p:nvPr/>
        </p:nvCxnSpPr>
        <p:spPr>
          <a:xfrm rot="10800000">
            <a:off x="3379300" y="4359500"/>
            <a:ext cx="135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200" y="439988"/>
            <a:ext cx="4647500" cy="42635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78175" y="925100"/>
            <a:ext cx="32481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The colors of the graph nodes depend on the number of followers within this plot.</a:t>
            </a:r>
            <a:br>
              <a:rPr lang="es" sz="1000">
                <a:solidFill>
                  <a:schemeClr val="lt2"/>
                </a:solidFill>
              </a:rPr>
            </a:br>
            <a:r>
              <a:rPr lang="es" sz="1000">
                <a:solidFill>
                  <a:schemeClr val="lt2"/>
                </a:solidFill>
              </a:rPr>
              <a:t>They can be modified by the user.</a:t>
            </a:r>
            <a:br>
              <a:rPr lang="es" sz="1000">
                <a:solidFill>
                  <a:schemeClr val="lt2"/>
                </a:solidFill>
              </a:rPr>
            </a:br>
            <a:r>
              <a:rPr lang="es" sz="1000">
                <a:solidFill>
                  <a:schemeClr val="lt2"/>
                </a:solidFill>
              </a:rPr>
              <a:t>https://htmlcolorcodes.com/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520775" y="109625"/>
            <a:ext cx="2562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</a:rPr>
              <a:t>Real Graph of followers and following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300" y="1706375"/>
            <a:ext cx="1430525" cy="8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16363" y="145675"/>
            <a:ext cx="22308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ctr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3CFC9"/>
                </a:solidFill>
              </a:rPr>
              <a:t>Example of collecting followers for 4 users.</a:t>
            </a:r>
            <a:endParaRPr sz="1600">
              <a:solidFill>
                <a:srgbClr val="D3CFC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558725" y="3212375"/>
            <a:ext cx="4998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The system needs to check for every possible pair of users, who follows who.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Which determines 2 requests per pair of users.</a:t>
            </a:r>
            <a:br>
              <a:rPr lang="es" sz="1000">
                <a:solidFill>
                  <a:schemeClr val="lt2"/>
                </a:solidFill>
              </a:rPr>
            </a:br>
            <a:endParaRPr sz="1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s" sz="1000">
                <a:solidFill>
                  <a:schemeClr val="lt2"/>
                </a:solidFill>
              </a:rPr>
            </a:br>
            <a:r>
              <a:rPr lang="es" sz="1000">
                <a:solidFill>
                  <a:schemeClr val="lt2"/>
                </a:solidFill>
              </a:rPr>
              <a:t>In this example with 4 users, 12 requests must be made to the server.</a:t>
            </a:r>
            <a:br>
              <a:rPr lang="es" sz="1000">
                <a:solidFill>
                  <a:schemeClr val="lt2"/>
                </a:solidFill>
              </a:rPr>
            </a:br>
            <a:r>
              <a:rPr lang="es" sz="1000">
                <a:solidFill>
                  <a:schemeClr val="lt2"/>
                </a:solidFill>
              </a:rPr>
              <a:t>Both True and False connections are saved in the DB.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And they will only be updated every DAYS_TO_UPDATE_FOLLOWS_LINK days.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50925"/>
            <a:ext cx="3253925" cy="3396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900" y="237875"/>
            <a:ext cx="2831659" cy="29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30452" cy="47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746575" y="68225"/>
            <a:ext cx="23397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</a:rPr>
              <a:t>The following plot shows the number of requests to the server based on the number of users in the follower graph.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