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86" r:id="rId10"/>
  </p:sldIdLst>
  <p:sldSz cx="9144000" cy="5143500" type="screen16x9"/>
  <p:notesSz cx="6858000" cy="9144000"/>
  <p:embeddedFontLst>
    <p:embeddedFont>
      <p:font typeface="Anton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lvetica Neue Light" panose="020B060402020202020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gIo+s48TwHJ4zC10NlvDxu6L05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50" Type="http://customschemas.google.com/relationships/presentationmetadata" Target="NUL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347566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347566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347566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347566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58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347566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347566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122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347566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347566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79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347566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347566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11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347566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347566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6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d347566e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d347566e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579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6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6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alt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44325" y="2351225"/>
            <a:ext cx="54822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altLang="es-419" sz="3600" i="1" dirty="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TIPO DE DATOS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1" u="none" strike="noStrike" cap="none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22750" y="1633175"/>
            <a:ext cx="5482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altLang="es-419" sz="2000" b="0" i="0" u="none" strike="noStrike" cap="none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Base de Datos</a:t>
            </a:r>
            <a:endParaRPr sz="1400" b="0" i="0" u="none" strike="noStrike" cap="none" dirty="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3425" y="376025"/>
            <a:ext cx="9144000" cy="698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662" y="469400"/>
            <a:ext cx="8933524" cy="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618A7-55D8-72CF-DD3A-F164468D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8" name="Google Shape;98;g1dd347566ed_0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1289"/>
            <a:ext cx="8933524" cy="4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FB4B2-4807-CFC7-D30A-3CEAE4EE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8" name="Google Shape;98;g1dd347566ed_0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225" y="44400"/>
            <a:ext cx="8933524" cy="48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21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BB49A-4E8E-E839-ADE0-9122FB9E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88224"/>
          </a:xfrm>
          <a:prstGeom prst="rect">
            <a:avLst/>
          </a:prstGeom>
        </p:spPr>
      </p:pic>
      <p:pic>
        <p:nvPicPr>
          <p:cNvPr id="98" name="Google Shape;98;g1dd347566ed_0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225" y="44400"/>
            <a:ext cx="8933524" cy="48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2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B4CA17-F6C3-6DF0-E740-F0DE25DD4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86648"/>
          </a:xfrm>
          <a:prstGeom prst="rect">
            <a:avLst/>
          </a:prstGeom>
        </p:spPr>
      </p:pic>
      <p:pic>
        <p:nvPicPr>
          <p:cNvPr id="98" name="Google Shape;98;g1dd347566ed_0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225" y="44400"/>
            <a:ext cx="8933524" cy="48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97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BB7E1A-8CE8-5F70-139C-5374B6350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208987" cy="5143500"/>
          </a:xfrm>
          <a:prstGeom prst="rect">
            <a:avLst/>
          </a:prstGeom>
        </p:spPr>
      </p:pic>
      <p:pic>
        <p:nvPicPr>
          <p:cNvPr id="98" name="Google Shape;98;g1dd347566ed_0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225" y="44400"/>
            <a:ext cx="8933524" cy="48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81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46722-4F47-31F4-081E-0AF6A5EE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64997"/>
          </a:xfrm>
          <a:prstGeom prst="rect">
            <a:avLst/>
          </a:prstGeom>
        </p:spPr>
      </p:pic>
      <p:pic>
        <p:nvPicPr>
          <p:cNvPr id="98" name="Google Shape;98;g1dd347566ed_0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225" y="44400"/>
            <a:ext cx="8933524" cy="48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53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B64337-118C-590C-1425-9F726F18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8" name="Google Shape;98;g1dd347566ed_0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225" y="44400"/>
            <a:ext cx="8933524" cy="48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557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1862245" y="1826056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419" altLang="es-419" sz="4800" b="0" i="1" u="none" strike="noStrike" cap="non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sz="4800" b="0" i="1" u="none" strike="noStrike" cap="non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8" name="Google Shape;248;p49"/>
          <p:cNvSpPr txBox="1"/>
          <p:nvPr/>
        </p:nvSpPr>
        <p:spPr>
          <a:xfrm>
            <a:off x="1244253" y="1461820"/>
            <a:ext cx="6467100" cy="2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Anton</vt:lpstr>
      <vt:lpstr>Calibri</vt:lpstr>
      <vt:lpstr>Helvetica Neue Light</vt:lpstr>
      <vt:lpstr>Lato</vt:lpstr>
      <vt:lpstr>Arial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</cp:lastModifiedBy>
  <cp:revision>1</cp:revision>
  <dcterms:modified xsi:type="dcterms:W3CDTF">2023-03-27T19:51:52Z</dcterms:modified>
</cp:coreProperties>
</file>