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51262"/>
            <a:ext cx="5562600" cy="2479554"/>
          </a:xfrm>
        </p:spPr>
        <p:txBody>
          <a:bodyPr anchor="b">
            <a:normAutofit/>
          </a:bodyPr>
          <a:lstStyle/>
          <a:p>
            <a:r>
              <a:rPr lang="es-EC" sz="4000" dirty="0"/>
              <a:t>CURSO DE R – UCE</a:t>
            </a:r>
            <a:br>
              <a:rPr lang="es-EC" dirty="0"/>
            </a:br>
            <a:r>
              <a:rPr lang="es-EC" sz="2800" dirty="0"/>
              <a:t>Regresión lineal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23-octubre-2020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2" y="307851"/>
            <a:ext cx="1677359" cy="16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Regresión lineal múltiple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14F1898-D69F-4802-BB1C-5578881CF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94" y="1300756"/>
                <a:ext cx="11194100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C" altLang="es-EC" sz="27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ato"/>
                  </a:rPr>
                  <a:t>La idea de la regresión lineal es encontrar los valores de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C" altLang="es-EC" sz="27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ato"/>
                  </a:rPr>
                  <a:t> que minimice los errores en la recta.</a:t>
                </a:r>
                <a:r>
                  <a:rPr kumimoji="0" lang="es-EC" altLang="es-EC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:endParaRPr kumimoji="0" lang="es-EC" altLang="es-EC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14F1898-D69F-4802-BB1C-5578881CF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094" y="1300756"/>
                <a:ext cx="11194100" cy="923330"/>
              </a:xfrm>
              <a:prstGeom prst="rect">
                <a:avLst/>
              </a:prstGeom>
              <a:blipFill>
                <a:blip r:embed="rId3"/>
                <a:stretch>
                  <a:fillRect l="-1034" t="-5263" r="-1143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64CFD1-FD02-485D-876C-A6857819A737}"/>
                  </a:ext>
                </a:extLst>
              </p:cNvPr>
              <p:cNvSpPr txBox="1"/>
              <p:nvPr/>
            </p:nvSpPr>
            <p:spPr>
              <a:xfrm>
                <a:off x="2090057" y="2537256"/>
                <a:ext cx="9326880" cy="55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3200" dirty="0">
                    <a:solidFill>
                      <a:schemeClr val="bg1"/>
                    </a:solidFill>
                  </a:rPr>
                  <a:t>=</a:t>
                </a:r>
                <a:r>
                  <a:rPr lang="es-EC" altLang="es-EC" sz="3200" dirty="0">
                    <a:solidFill>
                      <a:schemeClr val="bg1"/>
                    </a:solidFill>
                    <a:latin typeface="Lat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C" sz="3200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r>
                      <a:rPr lang="es-EC" altLang="es-EC" sz="3200" b="0" i="1" dirty="0" smtClean="0">
                        <a:solidFill>
                          <a:schemeClr val="bg1"/>
                        </a:solidFill>
                        <a:latin typeface="Lato"/>
                      </a:rPr>
                      <m:t>…+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C" sz="32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64CFD1-FD02-485D-876C-A6857819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2537256"/>
                <a:ext cx="9326880" cy="552587"/>
              </a:xfrm>
              <a:prstGeom prst="rect">
                <a:avLst/>
              </a:prstGeom>
              <a:blipFill>
                <a:blip r:embed="rId4"/>
                <a:stretch>
                  <a:fillRect t="-9890" b="-4505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65956B-ED9A-4650-95D8-702B4F845B00}"/>
                  </a:ext>
                </a:extLst>
              </p:cNvPr>
              <p:cNvSpPr txBox="1"/>
              <p:nvPr/>
            </p:nvSpPr>
            <p:spPr>
              <a:xfrm>
                <a:off x="1341504" y="3626346"/>
                <a:ext cx="950899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2800" dirty="0">
                    <a:solidFill>
                      <a:schemeClr val="bg1"/>
                    </a:solidFill>
                  </a:rPr>
                  <a:t>Donde:</a:t>
                </a:r>
              </a:p>
              <a:p>
                <a:endParaRPr lang="es-EC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C" altLang="es-EC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C" altLang="es-EC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C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 de los errores es constante (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homocedásticos</a:t>
                </a:r>
                <a:r>
                  <a:rPr lang="es-EC" sz="2800" dirty="0">
                    <a:solidFill>
                      <a:schemeClr val="bg1"/>
                    </a:solidFill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 no deben esta 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autocorrelacionados</a:t>
                </a:r>
                <a:r>
                  <a:rPr lang="es-EC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C" sz="2800" dirty="0">
                    <a:solidFill>
                      <a:schemeClr val="bg1"/>
                    </a:solidFill>
                  </a:rPr>
                  <a:t>No debe existir 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multicolinearidad</a:t>
                </a:r>
                <a:r>
                  <a:rPr lang="es-EC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C" dirty="0"/>
              </a:p>
              <a:p>
                <a:endParaRPr lang="es-EC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65956B-ED9A-4650-95D8-702B4F84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04" y="3626346"/>
                <a:ext cx="9508992" cy="3231654"/>
              </a:xfrm>
              <a:prstGeom prst="rect">
                <a:avLst/>
              </a:prstGeom>
              <a:blipFill>
                <a:blip r:embed="rId5"/>
                <a:stretch>
                  <a:fillRect l="-1282" t="-188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83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Cambria Math</vt:lpstr>
      <vt:lpstr>Lato</vt:lpstr>
      <vt:lpstr>BlockprintVTI</vt:lpstr>
      <vt:lpstr>CURSO DE R – UCE Regresión lineal</vt:lpstr>
      <vt:lpstr>  Regresión lineal múltiple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42</cp:revision>
  <dcterms:created xsi:type="dcterms:W3CDTF">2020-10-19T14:42:45Z</dcterms:created>
  <dcterms:modified xsi:type="dcterms:W3CDTF">2020-11-04T16:51:20Z</dcterms:modified>
</cp:coreProperties>
</file>