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7"/>
  </p:notesMasterIdLst>
  <p:sldIdLst>
    <p:sldId id="327" r:id="rId2"/>
    <p:sldId id="306" r:id="rId3"/>
    <p:sldId id="328" r:id="rId4"/>
    <p:sldId id="329" r:id="rId5"/>
    <p:sldId id="33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83A90"/>
    <a:srgbClr val="073042"/>
    <a:srgbClr val="F2F2F2"/>
    <a:srgbClr val="F4F4F4"/>
    <a:srgbClr val="BFBFBF"/>
    <a:srgbClr val="FFFFFF"/>
    <a:srgbClr val="C2C2C2"/>
    <a:srgbClr val="D9D9D9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8" autoAdjust="0"/>
    <p:restoredTop sz="94631"/>
  </p:normalViewPr>
  <p:slideViewPr>
    <p:cSldViewPr>
      <p:cViewPr>
        <p:scale>
          <a:sx n="109" d="100"/>
          <a:sy n="109" d="100"/>
        </p:scale>
        <p:origin x="144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51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Compentencia de enmaquetado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71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21416" y="2283718"/>
            <a:ext cx="4946888" cy="533927"/>
          </a:xfrm>
        </p:spPr>
        <p:txBody>
          <a:bodyPr/>
          <a:lstStyle/>
          <a:p>
            <a:r>
              <a:rPr lang="es-ES" dirty="0"/>
              <a:t>En sus grupos de trabajo, diseñen las siguientes pantallas de </a:t>
            </a:r>
            <a:r>
              <a:rPr lang="es-ES" dirty="0" err="1"/>
              <a:t>instragram</a:t>
            </a:r>
            <a:r>
              <a:rPr lang="es-ES" dirty="0"/>
              <a:t>.</a:t>
            </a:r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502253" y="1491630"/>
            <a:ext cx="218521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COMPETENCIA</a:t>
            </a:r>
          </a:p>
          <a:p>
            <a:pPr algn="ctr"/>
            <a:r>
              <a:rPr lang="es-ES" sz="3200" dirty="0">
                <a:solidFill>
                  <a:srgbClr val="9E5ECE"/>
                </a:solidFill>
                <a:latin typeface="Arial Narrow" panose="020B0606020202030204" pitchFamily="34" charset="0"/>
              </a:rPr>
              <a:t>INSTAGRAM</a:t>
            </a:r>
            <a:endParaRPr lang="es-CO" dirty="0">
              <a:solidFill>
                <a:srgbClr val="9E5ECE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0447FA-E9EB-0C45-8F37-2634A6380343}"/>
              </a:ext>
            </a:extLst>
          </p:cNvPr>
          <p:cNvSpPr/>
          <p:nvPr/>
        </p:nvSpPr>
        <p:spPr>
          <a:xfrm>
            <a:off x="1907704" y="3204015"/>
            <a:ext cx="900000" cy="150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682823-EC1A-6B4A-B086-509160740191}"/>
              </a:ext>
            </a:extLst>
          </p:cNvPr>
          <p:cNvSpPr/>
          <p:nvPr/>
        </p:nvSpPr>
        <p:spPr>
          <a:xfrm>
            <a:off x="3707704" y="3658916"/>
            <a:ext cx="900000" cy="105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AB224A-1A8C-8E46-AC38-059023FF26E6}"/>
              </a:ext>
            </a:extLst>
          </p:cNvPr>
          <p:cNvSpPr/>
          <p:nvPr/>
        </p:nvSpPr>
        <p:spPr>
          <a:xfrm>
            <a:off x="2807704" y="3462176"/>
            <a:ext cx="900000" cy="125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ECD8D0-295A-5147-BB46-7641C5B8E39F}"/>
              </a:ext>
            </a:extLst>
          </p:cNvPr>
          <p:cNvSpPr/>
          <p:nvPr/>
        </p:nvSpPr>
        <p:spPr>
          <a:xfrm>
            <a:off x="4614305" y="3822216"/>
            <a:ext cx="900000" cy="891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5E7CF2-1CE6-1942-8267-4346C93FE193}"/>
              </a:ext>
            </a:extLst>
          </p:cNvPr>
          <p:cNvSpPr/>
          <p:nvPr/>
        </p:nvSpPr>
        <p:spPr>
          <a:xfrm>
            <a:off x="6434227" y="4209834"/>
            <a:ext cx="9000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E5CC16-6CC3-FA44-972C-EA5CC36B251E}"/>
              </a:ext>
            </a:extLst>
          </p:cNvPr>
          <p:cNvSpPr/>
          <p:nvPr/>
        </p:nvSpPr>
        <p:spPr>
          <a:xfrm>
            <a:off x="5524266" y="3996103"/>
            <a:ext cx="900000" cy="717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3249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Login Instagram Scre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4"/>
          <a:stretch/>
        </p:blipFill>
        <p:spPr bwMode="auto">
          <a:xfrm>
            <a:off x="3553267" y="1534008"/>
            <a:ext cx="161906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en clase</a:t>
            </a:r>
            <a:endParaRPr lang="es-CO" dirty="0"/>
          </a:p>
        </p:txBody>
      </p:sp>
      <p:pic>
        <p:nvPicPr>
          <p:cNvPr id="2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Resultado de imagen para Login Instagram Screen">
            <a:extLst>
              <a:ext uri="{FF2B5EF4-FFF2-40B4-BE49-F238E27FC236}">
                <a16:creationId xmlns:a16="http://schemas.microsoft.com/office/drawing/2014/main" id="{EF8F9AF9-F8D8-C140-8453-DA901A6F7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4" t="5738" b="76762"/>
          <a:stretch/>
        </p:blipFill>
        <p:spPr bwMode="auto">
          <a:xfrm>
            <a:off x="3553267" y="1527582"/>
            <a:ext cx="1619068" cy="288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FFD5CC0-9251-6041-8BE3-19BF76EFCE56}"/>
              </a:ext>
            </a:extLst>
          </p:cNvPr>
          <p:cNvSpPr/>
          <p:nvPr/>
        </p:nvSpPr>
        <p:spPr>
          <a:xfrm>
            <a:off x="3732800" y="2421820"/>
            <a:ext cx="1260000" cy="180000"/>
          </a:xfrm>
          <a:prstGeom prst="round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latin typeface="+mj-lt"/>
              </a:rPr>
              <a:t>Username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4ADA102-2D52-794A-B850-CD49C9DAECD6}"/>
              </a:ext>
            </a:extLst>
          </p:cNvPr>
          <p:cNvSpPr/>
          <p:nvPr/>
        </p:nvSpPr>
        <p:spPr>
          <a:xfrm>
            <a:off x="3732801" y="2664331"/>
            <a:ext cx="1260000" cy="180000"/>
          </a:xfrm>
          <a:prstGeom prst="round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latin typeface="+mj-lt"/>
              </a:rPr>
              <a:t>Password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8FE713D-2527-1F47-8707-118ED20F2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193" y="2057177"/>
            <a:ext cx="720000" cy="274797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B2FBF7A-4EA8-A140-AC12-75FE840B509D}"/>
              </a:ext>
            </a:extLst>
          </p:cNvPr>
          <p:cNvSpPr/>
          <p:nvPr/>
        </p:nvSpPr>
        <p:spPr>
          <a:xfrm>
            <a:off x="3732800" y="2932407"/>
            <a:ext cx="1260000" cy="180000"/>
          </a:xfrm>
          <a:prstGeom prst="roundRect">
            <a:avLst/>
          </a:prstGeom>
          <a:noFill/>
          <a:ln w="6350">
            <a:solidFill>
              <a:schemeClr val="tx1">
                <a:lumMod val="85000"/>
                <a:alpha val="1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>
                    <a:lumMod val="65000"/>
                  </a:schemeClr>
                </a:solidFill>
                <a:latin typeface="+mj-lt"/>
              </a:rPr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4477C-601C-B140-9D32-FD96325773E1}"/>
              </a:ext>
            </a:extLst>
          </p:cNvPr>
          <p:cNvSpPr txBox="1"/>
          <p:nvPr/>
        </p:nvSpPr>
        <p:spPr>
          <a:xfrm>
            <a:off x="3694799" y="3137942"/>
            <a:ext cx="13827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>
                <a:solidFill>
                  <a:schemeClr val="tx1"/>
                </a:solidFill>
                <a:latin typeface="+mj-lt"/>
              </a:rPr>
              <a:t>Forgot your login details? Get help signing in.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E0B717-4B83-D440-A2FD-5A903CF0B4F4}"/>
              </a:ext>
            </a:extLst>
          </p:cNvPr>
          <p:cNvGrpSpPr/>
          <p:nvPr/>
        </p:nvGrpSpPr>
        <p:grpSpPr>
          <a:xfrm>
            <a:off x="3714233" y="3867894"/>
            <a:ext cx="1297135" cy="153888"/>
            <a:chOff x="1420598" y="3939902"/>
            <a:chExt cx="1297135" cy="15388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F3FFF5-AE66-1A4D-A801-6B0F659C481D}"/>
                </a:ext>
              </a:extLst>
            </p:cNvPr>
            <p:cNvSpPr txBox="1"/>
            <p:nvPr/>
          </p:nvSpPr>
          <p:spPr>
            <a:xfrm>
              <a:off x="1876208" y="3939902"/>
              <a:ext cx="38591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+mj-lt"/>
                </a:rPr>
                <a:t>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EB5AE1-B5C3-7D40-B215-7DFE4FDC8B5C}"/>
                </a:ext>
              </a:extLst>
            </p:cNvPr>
            <p:cNvSpPr/>
            <p:nvPr/>
          </p:nvSpPr>
          <p:spPr>
            <a:xfrm>
              <a:off x="1420598" y="4011910"/>
              <a:ext cx="576000" cy="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F94F677-5203-4C43-A191-BB6533E49934}"/>
                </a:ext>
              </a:extLst>
            </p:cNvPr>
            <p:cNvSpPr/>
            <p:nvPr/>
          </p:nvSpPr>
          <p:spPr>
            <a:xfrm>
              <a:off x="2141733" y="4014932"/>
              <a:ext cx="576000" cy="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A7F552-99B7-8F4F-A67A-FD067626FB82}"/>
              </a:ext>
            </a:extLst>
          </p:cNvPr>
          <p:cNvGrpSpPr/>
          <p:nvPr/>
        </p:nvGrpSpPr>
        <p:grpSpPr>
          <a:xfrm>
            <a:off x="4057502" y="3994032"/>
            <a:ext cx="657380" cy="153888"/>
            <a:chOff x="1956170" y="4050377"/>
            <a:chExt cx="657380" cy="1538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168E636-802A-2F4F-B34E-64C4A281A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66114" y="4092278"/>
              <a:ext cx="72216" cy="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84F2181-6D79-FF4F-85A7-A34A44D71FF1}"/>
                </a:ext>
              </a:extLst>
            </p:cNvPr>
            <p:cNvSpPr txBox="1"/>
            <p:nvPr/>
          </p:nvSpPr>
          <p:spPr>
            <a:xfrm>
              <a:off x="1956170" y="4050377"/>
              <a:ext cx="65738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b="1" dirty="0">
                  <a:solidFill>
                    <a:schemeClr val="tx1"/>
                  </a:solidFill>
                  <a:latin typeface="+mj-lt"/>
                </a:rPr>
                <a:t>Log In with Facebook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33B2A-2C2F-4947-B1A1-E7F064013A62}"/>
              </a:ext>
            </a:extLst>
          </p:cNvPr>
          <p:cNvSpPr/>
          <p:nvPr/>
        </p:nvSpPr>
        <p:spPr>
          <a:xfrm>
            <a:off x="3553267" y="4228015"/>
            <a:ext cx="1619068" cy="183600"/>
          </a:xfrm>
          <a:prstGeom prst="rect">
            <a:avLst/>
          </a:prstGeom>
          <a:noFill/>
          <a:ln w="6350">
            <a:solidFill>
              <a:srgbClr val="BFBFBF">
                <a:alpha val="1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Don’t have an account? Sign in</a:t>
            </a:r>
            <a:endParaRPr lang="en-US" dirty="0"/>
          </a:p>
        </p:txBody>
      </p:sp>
      <p:sp>
        <p:nvSpPr>
          <p:cNvPr id="69" name="CuadroTexto 2">
            <a:extLst>
              <a:ext uri="{FF2B5EF4-FFF2-40B4-BE49-F238E27FC236}">
                <a16:creationId xmlns:a16="http://schemas.microsoft.com/office/drawing/2014/main" id="{D28617C4-D0E5-0C45-9080-746877E37B28}"/>
              </a:ext>
            </a:extLst>
          </p:cNvPr>
          <p:cNvSpPr txBox="1"/>
          <p:nvPr/>
        </p:nvSpPr>
        <p:spPr>
          <a:xfrm>
            <a:off x="2877449" y="1713407"/>
            <a:ext cx="743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#A22F75</a:t>
            </a:r>
            <a:endParaRPr lang="es-CO" sz="1000" dirty="0">
              <a:solidFill>
                <a:schemeClr val="tx1"/>
              </a:solidFill>
            </a:endParaRPr>
          </a:p>
        </p:txBody>
      </p:sp>
      <p:cxnSp>
        <p:nvCxnSpPr>
          <p:cNvPr id="70" name="Conector recto de flecha 22">
            <a:extLst>
              <a:ext uri="{FF2B5EF4-FFF2-40B4-BE49-F238E27FC236}">
                <a16:creationId xmlns:a16="http://schemas.microsoft.com/office/drawing/2014/main" id="{A6697066-F6B2-2D4F-8AA9-9E479739D927}"/>
              </a:ext>
            </a:extLst>
          </p:cNvPr>
          <p:cNvCxnSpPr/>
          <p:nvPr/>
        </p:nvCxnSpPr>
        <p:spPr>
          <a:xfrm>
            <a:off x="3532713" y="1836517"/>
            <a:ext cx="1417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18">
            <a:extLst>
              <a:ext uri="{FF2B5EF4-FFF2-40B4-BE49-F238E27FC236}">
                <a16:creationId xmlns:a16="http://schemas.microsoft.com/office/drawing/2014/main" id="{345BE7A1-71F6-B741-B3C1-0B0858F9050E}"/>
              </a:ext>
            </a:extLst>
          </p:cNvPr>
          <p:cNvSpPr txBox="1"/>
          <p:nvPr/>
        </p:nvSpPr>
        <p:spPr>
          <a:xfrm>
            <a:off x="5196809" y="1711340"/>
            <a:ext cx="74334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#853D91</a:t>
            </a:r>
            <a:endParaRPr lang="es-CO" sz="1000" dirty="0">
              <a:solidFill>
                <a:schemeClr val="tx1"/>
              </a:solidFill>
            </a:endParaRPr>
          </a:p>
        </p:txBody>
      </p:sp>
      <p:cxnSp>
        <p:nvCxnSpPr>
          <p:cNvPr id="72" name="Conector recto de flecha 26">
            <a:extLst>
              <a:ext uri="{FF2B5EF4-FFF2-40B4-BE49-F238E27FC236}">
                <a16:creationId xmlns:a16="http://schemas.microsoft.com/office/drawing/2014/main" id="{57415AE2-DEF2-AC45-A26D-BC4A0656299D}"/>
              </a:ext>
            </a:extLst>
          </p:cNvPr>
          <p:cNvCxnSpPr/>
          <p:nvPr/>
        </p:nvCxnSpPr>
        <p:spPr>
          <a:xfrm flipH="1">
            <a:off x="5132929" y="1839641"/>
            <a:ext cx="142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0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Login Instagram Scre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4"/>
          <a:stretch/>
        </p:blipFill>
        <p:spPr bwMode="auto">
          <a:xfrm>
            <a:off x="2843808" y="1534008"/>
            <a:ext cx="161906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en clase</a:t>
            </a:r>
            <a:endParaRPr lang="es-CO" dirty="0"/>
          </a:p>
        </p:txBody>
      </p:sp>
      <p:pic>
        <p:nvPicPr>
          <p:cNvPr id="2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Resultado de imagen para Login Instagram Screen">
            <a:extLst>
              <a:ext uri="{FF2B5EF4-FFF2-40B4-BE49-F238E27FC236}">
                <a16:creationId xmlns:a16="http://schemas.microsoft.com/office/drawing/2014/main" id="{EF8F9AF9-F8D8-C140-8453-DA901A6F7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4" t="5738" b="76762"/>
          <a:stretch/>
        </p:blipFill>
        <p:spPr bwMode="auto">
          <a:xfrm>
            <a:off x="2843808" y="1527582"/>
            <a:ext cx="1619068" cy="288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FFD5CC0-9251-6041-8BE3-19BF76EFCE56}"/>
              </a:ext>
            </a:extLst>
          </p:cNvPr>
          <p:cNvSpPr/>
          <p:nvPr/>
        </p:nvSpPr>
        <p:spPr>
          <a:xfrm>
            <a:off x="3023341" y="2418528"/>
            <a:ext cx="1260000" cy="180000"/>
          </a:xfrm>
          <a:prstGeom prst="round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latin typeface="+mj-lt"/>
              </a:rPr>
              <a:t>Name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4ADA102-2D52-794A-B850-CD49C9DAECD6}"/>
              </a:ext>
            </a:extLst>
          </p:cNvPr>
          <p:cNvSpPr/>
          <p:nvPr/>
        </p:nvSpPr>
        <p:spPr>
          <a:xfrm>
            <a:off x="3027584" y="2895806"/>
            <a:ext cx="1260000" cy="180000"/>
          </a:xfrm>
          <a:prstGeom prst="round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latin typeface="+mj-lt"/>
              </a:rPr>
              <a:t>Username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8FE713D-2527-1F47-8707-118ED20F2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546" y="1541098"/>
            <a:ext cx="317589" cy="121212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B2FBF7A-4EA8-A140-AC12-75FE840B509D}"/>
              </a:ext>
            </a:extLst>
          </p:cNvPr>
          <p:cNvSpPr/>
          <p:nvPr/>
        </p:nvSpPr>
        <p:spPr>
          <a:xfrm>
            <a:off x="3022776" y="4141269"/>
            <a:ext cx="1260000" cy="180000"/>
          </a:xfrm>
          <a:prstGeom prst="roundRect">
            <a:avLst/>
          </a:prstGeom>
          <a:noFill/>
          <a:ln w="6350">
            <a:solidFill>
              <a:schemeClr val="tx1">
                <a:lumMod val="85000"/>
                <a:alpha val="1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>
                    <a:lumMod val="65000"/>
                  </a:schemeClr>
                </a:solidFill>
                <a:latin typeface="+mj-lt"/>
              </a:rPr>
              <a:t>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F3E0DF-CAB3-6B42-9655-71887FED73B2}"/>
              </a:ext>
            </a:extLst>
          </p:cNvPr>
          <p:cNvSpPr/>
          <p:nvPr/>
        </p:nvSpPr>
        <p:spPr>
          <a:xfrm>
            <a:off x="2843808" y="1523651"/>
            <a:ext cx="1619068" cy="144000"/>
          </a:xfrm>
          <a:prstGeom prst="rect">
            <a:avLst/>
          </a:prstGeom>
          <a:noFill/>
          <a:ln w="6350">
            <a:solidFill>
              <a:srgbClr val="BFBFBF">
                <a:alpha val="1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767AF8-6785-4E42-9A87-610996EEA065}"/>
              </a:ext>
            </a:extLst>
          </p:cNvPr>
          <p:cNvSpPr txBox="1"/>
          <p:nvPr/>
        </p:nvSpPr>
        <p:spPr>
          <a:xfrm>
            <a:off x="2961947" y="1725593"/>
            <a:ext cx="13827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+mj-lt"/>
              </a:rPr>
              <a:t>Sign 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C8F2B7-54E0-5743-BDB6-F8EEFAD7464C}"/>
              </a:ext>
            </a:extLst>
          </p:cNvPr>
          <p:cNvSpPr txBox="1"/>
          <p:nvPr/>
        </p:nvSpPr>
        <p:spPr>
          <a:xfrm>
            <a:off x="2961946" y="1871684"/>
            <a:ext cx="1382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chemeClr val="tx1"/>
                </a:solidFill>
                <a:latin typeface="+mj-lt"/>
              </a:rPr>
              <a:t>Lorem ipsum dolor sit </a:t>
            </a:r>
            <a:r>
              <a:rPr lang="en-US" sz="400" dirty="0" err="1">
                <a:solidFill>
                  <a:schemeClr val="tx1"/>
                </a:solidFill>
                <a:latin typeface="+mj-lt"/>
              </a:rPr>
              <a:t>amet</a:t>
            </a:r>
            <a:r>
              <a:rPr lang="en-US" sz="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400" dirty="0" err="1">
                <a:solidFill>
                  <a:schemeClr val="tx1"/>
                </a:solidFill>
                <a:latin typeface="+mj-lt"/>
              </a:rPr>
              <a:t>consectetur</a:t>
            </a:r>
            <a:r>
              <a:rPr lang="en-US" sz="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00" dirty="0" err="1">
                <a:solidFill>
                  <a:schemeClr val="tx1"/>
                </a:solidFill>
                <a:latin typeface="+mj-lt"/>
              </a:rPr>
              <a:t>adipiscing</a:t>
            </a:r>
            <a:r>
              <a:rPr lang="en-US" sz="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00" dirty="0" err="1">
                <a:solidFill>
                  <a:schemeClr val="tx1"/>
                </a:solidFill>
                <a:latin typeface="+mj-lt"/>
              </a:rPr>
              <a:t>elit</a:t>
            </a:r>
            <a:r>
              <a:rPr lang="en-US" sz="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400" dirty="0" err="1">
                <a:solidFill>
                  <a:schemeClr val="tx1"/>
                </a:solidFill>
                <a:latin typeface="+mj-lt"/>
              </a:rPr>
              <a:t>sed</a:t>
            </a:r>
            <a:r>
              <a:rPr lang="en-US" sz="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00" dirty="0" err="1">
                <a:solidFill>
                  <a:schemeClr val="tx1"/>
                </a:solidFill>
                <a:latin typeface="+mj-lt"/>
              </a:rPr>
              <a:t>eiusmod</a:t>
            </a:r>
            <a:r>
              <a:rPr lang="en-US" sz="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00" dirty="0" err="1">
                <a:solidFill>
                  <a:schemeClr val="tx1"/>
                </a:solidFill>
                <a:latin typeface="+mj-lt"/>
              </a:rPr>
              <a:t>tempor</a:t>
            </a:r>
            <a:r>
              <a:rPr lang="en-US" sz="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00" dirty="0" err="1">
                <a:solidFill>
                  <a:schemeClr val="tx1"/>
                </a:solidFill>
                <a:latin typeface="+mj-lt"/>
              </a:rPr>
              <a:t>incidunt</a:t>
            </a:r>
            <a:r>
              <a:rPr lang="en-US" sz="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00" dirty="0" err="1">
                <a:solidFill>
                  <a:schemeClr val="tx1"/>
                </a:solidFill>
                <a:latin typeface="+mj-lt"/>
              </a:rPr>
              <a:t>ut</a:t>
            </a:r>
            <a:r>
              <a:rPr lang="en-US" sz="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00" dirty="0" err="1">
                <a:solidFill>
                  <a:schemeClr val="tx1"/>
                </a:solidFill>
                <a:latin typeface="+mj-lt"/>
              </a:rPr>
              <a:t>labore</a:t>
            </a:r>
            <a:r>
              <a:rPr lang="en-US" sz="400" dirty="0">
                <a:solidFill>
                  <a:schemeClr val="tx1"/>
                </a:solidFill>
                <a:latin typeface="+mj-lt"/>
              </a:rPr>
              <a:t> et dolore magna </a:t>
            </a:r>
            <a:r>
              <a:rPr lang="en-US" sz="400" dirty="0" err="1">
                <a:solidFill>
                  <a:schemeClr val="tx1"/>
                </a:solidFill>
                <a:latin typeface="+mj-lt"/>
              </a:rPr>
              <a:t>aliqua</a:t>
            </a:r>
            <a:endParaRPr lang="en-US" sz="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0930284-BD21-2349-BC8D-D925C77E8E6D}"/>
              </a:ext>
            </a:extLst>
          </p:cNvPr>
          <p:cNvSpPr/>
          <p:nvPr/>
        </p:nvSpPr>
        <p:spPr>
          <a:xfrm>
            <a:off x="3023341" y="2657167"/>
            <a:ext cx="1260000" cy="180000"/>
          </a:xfrm>
          <a:prstGeom prst="round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latin typeface="+mj-lt"/>
              </a:rPr>
              <a:t>Email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A60B9B-CECC-134B-A5FE-F91CCE0B21C8}"/>
              </a:ext>
            </a:extLst>
          </p:cNvPr>
          <p:cNvSpPr txBox="1"/>
          <p:nvPr/>
        </p:nvSpPr>
        <p:spPr>
          <a:xfrm>
            <a:off x="2966191" y="2183969"/>
            <a:ext cx="13827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>
                <a:solidFill>
                  <a:schemeClr val="tx1"/>
                </a:solidFill>
                <a:latin typeface="+mj-lt"/>
              </a:rPr>
              <a:t>Do you have already an account? </a:t>
            </a:r>
            <a:r>
              <a:rPr lang="en-US" sz="400" b="1" dirty="0">
                <a:solidFill>
                  <a:schemeClr val="tx1"/>
                </a:solidFill>
                <a:latin typeface="+mj-lt"/>
              </a:rPr>
              <a:t>Sign in.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3FA4098-058C-C643-93AF-21B196B77F03}"/>
              </a:ext>
            </a:extLst>
          </p:cNvPr>
          <p:cNvSpPr/>
          <p:nvPr/>
        </p:nvSpPr>
        <p:spPr>
          <a:xfrm>
            <a:off x="3023338" y="3140409"/>
            <a:ext cx="1260000" cy="180000"/>
          </a:xfrm>
          <a:prstGeom prst="round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latin typeface="+mj-lt"/>
              </a:rPr>
              <a:t>Password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A86657F-99FE-0D42-B996-C61A718A4288}"/>
              </a:ext>
            </a:extLst>
          </p:cNvPr>
          <p:cNvSpPr/>
          <p:nvPr/>
        </p:nvSpPr>
        <p:spPr>
          <a:xfrm>
            <a:off x="3021056" y="3388724"/>
            <a:ext cx="1260000" cy="180000"/>
          </a:xfrm>
          <a:prstGeom prst="round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latin typeface="+mj-lt"/>
              </a:rPr>
              <a:t>Type password again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DC5A137-F71F-304F-B424-EE418D3D978A}"/>
              </a:ext>
            </a:extLst>
          </p:cNvPr>
          <p:cNvSpPr/>
          <p:nvPr/>
        </p:nvSpPr>
        <p:spPr>
          <a:xfrm>
            <a:off x="3021056" y="3636340"/>
            <a:ext cx="1260000" cy="180000"/>
          </a:xfrm>
          <a:prstGeom prst="round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latin typeface="+mj-lt"/>
              </a:rPr>
              <a:t>Company Name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38C2C79-1814-094F-B34F-D63710BE5D4D}"/>
              </a:ext>
            </a:extLst>
          </p:cNvPr>
          <p:cNvSpPr/>
          <p:nvPr/>
        </p:nvSpPr>
        <p:spPr>
          <a:xfrm>
            <a:off x="3021056" y="3943635"/>
            <a:ext cx="72000" cy="72000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A3E267-A9C8-6C40-8A16-8F6C76FE5A56}"/>
              </a:ext>
            </a:extLst>
          </p:cNvPr>
          <p:cNvSpPr txBox="1"/>
          <p:nvPr/>
        </p:nvSpPr>
        <p:spPr>
          <a:xfrm>
            <a:off x="3070453" y="3902691"/>
            <a:ext cx="128159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chemeClr val="tx1"/>
                </a:solidFill>
                <a:latin typeface="+mj-lt"/>
              </a:rPr>
              <a:t>I accept terms and conditions. </a:t>
            </a:r>
            <a:r>
              <a:rPr lang="en-US" sz="400" b="1" dirty="0">
                <a:solidFill>
                  <a:schemeClr val="tx1"/>
                </a:solidFill>
                <a:latin typeface="+mj-lt"/>
              </a:rPr>
              <a:t>Read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460E0-40D4-9843-9B39-ABC9F850CB0F}"/>
              </a:ext>
            </a:extLst>
          </p:cNvPr>
          <p:cNvSpPr txBox="1"/>
          <p:nvPr/>
        </p:nvSpPr>
        <p:spPr>
          <a:xfrm>
            <a:off x="4640124" y="2643758"/>
            <a:ext cx="2664296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ScrollView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sz="1000" dirty="0" err="1">
                <a:solidFill>
                  <a:schemeClr val="tx1"/>
                </a:solidFill>
              </a:rPr>
              <a:t>Seguramente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en</a:t>
            </a:r>
            <a:r>
              <a:rPr lang="en-US" sz="1000" dirty="0">
                <a:solidFill>
                  <a:schemeClr val="tx1"/>
                </a:solidFill>
              </a:rPr>
              <a:t> un </a:t>
            </a:r>
            <a:r>
              <a:rPr lang="en-US" sz="1000" dirty="0" err="1">
                <a:solidFill>
                  <a:schemeClr val="tx1"/>
                </a:solidFill>
              </a:rPr>
              <a:t>dispositivo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pequeño</a:t>
            </a:r>
            <a:r>
              <a:rPr lang="en-US" sz="1000" dirty="0">
                <a:solidFill>
                  <a:schemeClr val="tx1"/>
                </a:solidFill>
              </a:rPr>
              <a:t> no </a:t>
            </a:r>
            <a:r>
              <a:rPr lang="en-US" sz="1000" dirty="0" err="1">
                <a:solidFill>
                  <a:schemeClr val="tx1"/>
                </a:solidFill>
              </a:rPr>
              <a:t>va</a:t>
            </a:r>
            <a:r>
              <a:rPr lang="en-US" sz="1000" dirty="0">
                <a:solidFill>
                  <a:schemeClr val="tx1"/>
                </a:solidFill>
              </a:rPr>
              <a:t> a </a:t>
            </a:r>
            <a:r>
              <a:rPr lang="en-US" sz="1000" dirty="0" err="1">
                <a:solidFill>
                  <a:schemeClr val="tx1"/>
                </a:solidFill>
              </a:rPr>
              <a:t>alcanzar</a:t>
            </a:r>
            <a:r>
              <a:rPr lang="en-US" sz="1000" dirty="0">
                <a:solidFill>
                  <a:schemeClr val="tx1"/>
                </a:solidFill>
              </a:rPr>
              <a:t> la </a:t>
            </a:r>
            <a:r>
              <a:rPr lang="en-US" sz="1000" dirty="0" err="1">
                <a:solidFill>
                  <a:schemeClr val="tx1"/>
                </a:solidFill>
              </a:rPr>
              <a:t>altura</a:t>
            </a:r>
            <a:r>
              <a:rPr lang="en-US" sz="1000" dirty="0">
                <a:solidFill>
                  <a:schemeClr val="tx1"/>
                </a:solidFill>
              </a:rPr>
              <a:t> de la </a:t>
            </a:r>
            <a:r>
              <a:rPr lang="en-US" sz="1000" dirty="0" err="1">
                <a:solidFill>
                  <a:schemeClr val="tx1"/>
                </a:solidFill>
              </a:rPr>
              <a:t>pantalla</a:t>
            </a:r>
            <a:r>
              <a:rPr lang="en-US" sz="1000" dirty="0">
                <a:solidFill>
                  <a:schemeClr val="tx1"/>
                </a:solidFill>
              </a:rPr>
              <a:t> para </a:t>
            </a:r>
            <a:r>
              <a:rPr lang="en-US" sz="1000" dirty="0" err="1">
                <a:solidFill>
                  <a:schemeClr val="tx1"/>
                </a:solidFill>
              </a:rPr>
              <a:t>representar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todo</a:t>
            </a:r>
            <a:r>
              <a:rPr lang="en-US" sz="1000" dirty="0">
                <a:solidFill>
                  <a:schemeClr val="tx1"/>
                </a:solidFill>
              </a:rPr>
              <a:t> el </a:t>
            </a:r>
            <a:r>
              <a:rPr lang="en-US" sz="1000" dirty="0" err="1">
                <a:solidFill>
                  <a:schemeClr val="tx1"/>
                </a:solidFill>
              </a:rPr>
              <a:t>contenido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09FDAD-8EE0-3B4D-8A73-9EB82C0342AD}"/>
              </a:ext>
            </a:extLst>
          </p:cNvPr>
          <p:cNvCxnSpPr>
            <a:cxnSpLocks/>
          </p:cNvCxnSpPr>
          <p:nvPr/>
        </p:nvCxnSpPr>
        <p:spPr>
          <a:xfrm>
            <a:off x="4594860" y="1923678"/>
            <a:ext cx="0" cy="222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4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317E48-203E-1D4D-B984-7600AFFEDC09}"/>
              </a:ext>
            </a:extLst>
          </p:cNvPr>
          <p:cNvSpPr/>
          <p:nvPr/>
        </p:nvSpPr>
        <p:spPr>
          <a:xfrm>
            <a:off x="3553267" y="1648990"/>
            <a:ext cx="1619068" cy="27653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en clase</a:t>
            </a:r>
            <a:endParaRPr lang="es-CO" dirty="0"/>
          </a:p>
        </p:txBody>
      </p:sp>
      <p:pic>
        <p:nvPicPr>
          <p:cNvPr id="2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F8F8ADA-9DE3-4648-B3DC-2C85165D37E4}"/>
              </a:ext>
            </a:extLst>
          </p:cNvPr>
          <p:cNvSpPr/>
          <p:nvPr/>
        </p:nvSpPr>
        <p:spPr>
          <a:xfrm>
            <a:off x="3553266" y="4227933"/>
            <a:ext cx="1619068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3C81C-803D-6742-9FE5-28C9B2EE7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242" y="4263933"/>
            <a:ext cx="144000" cy="14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A90253-BEAC-074A-960F-B6B882CDD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645" y="4263933"/>
            <a:ext cx="144000" cy="14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AB9FBE-8625-5F4B-A114-3DAF55499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48" y="4260735"/>
            <a:ext cx="144000" cy="144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86ACE5-8960-1F45-9078-8B51D3F4E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839" y="4260735"/>
            <a:ext cx="144000" cy="144000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25DC524-EC1F-D34F-A097-D0385E903852}"/>
              </a:ext>
            </a:extLst>
          </p:cNvPr>
          <p:cNvSpPr/>
          <p:nvPr/>
        </p:nvSpPr>
        <p:spPr>
          <a:xfrm>
            <a:off x="3585194" y="3431203"/>
            <a:ext cx="765471" cy="180000"/>
          </a:xfrm>
          <a:prstGeom prst="roundRect">
            <a:avLst/>
          </a:prstGeom>
          <a:solidFill>
            <a:srgbClr val="883A90"/>
          </a:solidFill>
          <a:ln w="63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latin typeface="+mj-lt"/>
              </a:rPr>
              <a:t>Follow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DD90E75-F85C-C84E-AEC5-7AC16CB7A680}"/>
              </a:ext>
            </a:extLst>
          </p:cNvPr>
          <p:cNvSpPr/>
          <p:nvPr/>
        </p:nvSpPr>
        <p:spPr>
          <a:xfrm>
            <a:off x="4385191" y="3431203"/>
            <a:ext cx="765471" cy="180000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/>
                </a:solidFill>
                <a:latin typeface="+mj-lt"/>
              </a:rPr>
              <a:t>Message</a:t>
            </a:r>
          </a:p>
        </p:txBody>
      </p:sp>
      <p:pic>
        <p:nvPicPr>
          <p:cNvPr id="19" name="Picture 2" descr="circle-profile-no-background-png-120dpi-page001 - Logan Marshall ...">
            <a:extLst>
              <a:ext uri="{FF2B5EF4-FFF2-40B4-BE49-F238E27FC236}">
                <a16:creationId xmlns:a16="http://schemas.microsoft.com/office/drawing/2014/main" id="{1FF9A752-4AB5-D54C-938B-36E8BAAC6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783" y="1932760"/>
            <a:ext cx="630031" cy="6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54099E-EFD3-C049-BF2E-45389CAA4A61}"/>
              </a:ext>
            </a:extLst>
          </p:cNvPr>
          <p:cNvSpPr txBox="1"/>
          <p:nvPr/>
        </p:nvSpPr>
        <p:spPr>
          <a:xfrm>
            <a:off x="3583511" y="3232320"/>
            <a:ext cx="66375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Post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EC71FF-200B-4444-B3F8-F9C78F692D14}"/>
              </a:ext>
            </a:extLst>
          </p:cNvPr>
          <p:cNvSpPr txBox="1"/>
          <p:nvPr/>
        </p:nvSpPr>
        <p:spPr>
          <a:xfrm>
            <a:off x="4030921" y="3232319"/>
            <a:ext cx="66375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Followers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F40481-51F2-8E4E-B64F-6E9831C30159}"/>
              </a:ext>
            </a:extLst>
          </p:cNvPr>
          <p:cNvSpPr txBox="1"/>
          <p:nvPr/>
        </p:nvSpPr>
        <p:spPr>
          <a:xfrm>
            <a:off x="4479645" y="3232319"/>
            <a:ext cx="66375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Following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CB1A00-34DE-A045-9C0C-4C5FB1E9AE0E}"/>
              </a:ext>
            </a:extLst>
          </p:cNvPr>
          <p:cNvSpPr txBox="1"/>
          <p:nvPr/>
        </p:nvSpPr>
        <p:spPr>
          <a:xfrm>
            <a:off x="3709174" y="3078968"/>
            <a:ext cx="4124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765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DDC16E-02D1-BC43-8A89-99D9F9BB9955}"/>
              </a:ext>
            </a:extLst>
          </p:cNvPr>
          <p:cNvSpPr txBox="1"/>
          <p:nvPr/>
        </p:nvSpPr>
        <p:spPr>
          <a:xfrm>
            <a:off x="4153992" y="3075807"/>
            <a:ext cx="4124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1212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40282D-4782-C849-B90D-A6DF3267CB6F}"/>
              </a:ext>
            </a:extLst>
          </p:cNvPr>
          <p:cNvSpPr txBox="1"/>
          <p:nvPr/>
        </p:nvSpPr>
        <p:spPr>
          <a:xfrm>
            <a:off x="4603995" y="3075806"/>
            <a:ext cx="4124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2451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057836-5E2E-264A-BCE1-DFA9956B79DB}"/>
              </a:ext>
            </a:extLst>
          </p:cNvPr>
          <p:cNvSpPr txBox="1"/>
          <p:nvPr/>
        </p:nvSpPr>
        <p:spPr>
          <a:xfrm>
            <a:off x="3944345" y="2660115"/>
            <a:ext cx="831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@</a:t>
            </a:r>
            <a:r>
              <a:rPr lang="en-US" sz="500" dirty="0" err="1"/>
              <a:t>sujeto_con_camisa</a:t>
            </a:r>
            <a:endParaRPr lang="en-US" sz="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039B7B-13CE-6B49-9BE9-9EDD2F8FB189}"/>
              </a:ext>
            </a:extLst>
          </p:cNvPr>
          <p:cNvSpPr txBox="1"/>
          <p:nvPr/>
        </p:nvSpPr>
        <p:spPr>
          <a:xfrm>
            <a:off x="3944345" y="2571750"/>
            <a:ext cx="831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/>
              <a:t>Juan Carlos López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991179-21DE-5246-8E3F-6A7963BEB06C}"/>
              </a:ext>
            </a:extLst>
          </p:cNvPr>
          <p:cNvSpPr/>
          <p:nvPr/>
        </p:nvSpPr>
        <p:spPr>
          <a:xfrm>
            <a:off x="3553266" y="1631346"/>
            <a:ext cx="1619068" cy="206899"/>
          </a:xfrm>
          <a:prstGeom prst="rect">
            <a:avLst/>
          </a:prstGeom>
          <a:solidFill>
            <a:srgbClr val="883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5E51FD6-56D1-5946-A797-5A79344A9D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1410" y="1676907"/>
            <a:ext cx="317589" cy="12121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E507C6D-9C23-B24F-B4E4-A1B77C4C4D9C}"/>
              </a:ext>
            </a:extLst>
          </p:cNvPr>
          <p:cNvSpPr txBox="1"/>
          <p:nvPr/>
        </p:nvSpPr>
        <p:spPr>
          <a:xfrm>
            <a:off x="3693798" y="2816766"/>
            <a:ext cx="1382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latin typeface="+mj-lt"/>
              </a:rPr>
              <a:t>Lorem ipsum dolor sit </a:t>
            </a:r>
            <a:r>
              <a:rPr lang="en-US" sz="400" dirty="0" err="1">
                <a:latin typeface="+mj-lt"/>
              </a:rPr>
              <a:t>amet</a:t>
            </a:r>
            <a:r>
              <a:rPr lang="en-US" sz="400" dirty="0">
                <a:latin typeface="+mj-lt"/>
              </a:rPr>
              <a:t>, </a:t>
            </a:r>
            <a:r>
              <a:rPr lang="en-US" sz="400" dirty="0" err="1">
                <a:latin typeface="+mj-lt"/>
              </a:rPr>
              <a:t>consectetur</a:t>
            </a:r>
            <a:r>
              <a:rPr lang="en-US" sz="400" dirty="0">
                <a:latin typeface="+mj-lt"/>
              </a:rPr>
              <a:t> </a:t>
            </a:r>
            <a:r>
              <a:rPr lang="en-US" sz="400" dirty="0" err="1">
                <a:latin typeface="+mj-lt"/>
              </a:rPr>
              <a:t>adipiscing</a:t>
            </a:r>
            <a:r>
              <a:rPr lang="en-US" sz="400" dirty="0">
                <a:latin typeface="+mj-lt"/>
              </a:rPr>
              <a:t> </a:t>
            </a:r>
            <a:r>
              <a:rPr lang="en-US" sz="400" dirty="0" err="1">
                <a:latin typeface="+mj-lt"/>
              </a:rPr>
              <a:t>elit</a:t>
            </a:r>
            <a:r>
              <a:rPr lang="en-US" sz="400" dirty="0">
                <a:latin typeface="+mj-lt"/>
              </a:rPr>
              <a:t>, </a:t>
            </a:r>
            <a:r>
              <a:rPr lang="en-US" sz="400" dirty="0" err="1">
                <a:latin typeface="+mj-lt"/>
              </a:rPr>
              <a:t>sed</a:t>
            </a:r>
            <a:r>
              <a:rPr lang="en-US" sz="400" dirty="0">
                <a:latin typeface="+mj-lt"/>
              </a:rPr>
              <a:t> </a:t>
            </a:r>
            <a:r>
              <a:rPr lang="en-US" sz="400" dirty="0" err="1">
                <a:latin typeface="+mj-lt"/>
              </a:rPr>
              <a:t>eiusmod</a:t>
            </a:r>
            <a:r>
              <a:rPr lang="en-US" sz="400" dirty="0">
                <a:latin typeface="+mj-lt"/>
              </a:rPr>
              <a:t> </a:t>
            </a:r>
            <a:r>
              <a:rPr lang="en-US" sz="400" dirty="0" err="1">
                <a:latin typeface="+mj-lt"/>
              </a:rPr>
              <a:t>tempor</a:t>
            </a:r>
            <a:r>
              <a:rPr lang="en-US" sz="400" dirty="0">
                <a:latin typeface="+mj-lt"/>
              </a:rPr>
              <a:t> </a:t>
            </a:r>
            <a:r>
              <a:rPr lang="en-US" sz="400" dirty="0" err="1">
                <a:latin typeface="+mj-lt"/>
              </a:rPr>
              <a:t>incidunt</a:t>
            </a:r>
            <a:r>
              <a:rPr lang="en-US" sz="400" dirty="0">
                <a:latin typeface="+mj-lt"/>
              </a:rPr>
              <a:t> </a:t>
            </a:r>
            <a:r>
              <a:rPr lang="en-US" sz="400" dirty="0" err="1">
                <a:latin typeface="+mj-lt"/>
              </a:rPr>
              <a:t>ut</a:t>
            </a:r>
            <a:r>
              <a:rPr lang="en-US" sz="400" dirty="0">
                <a:latin typeface="+mj-lt"/>
              </a:rPr>
              <a:t> </a:t>
            </a:r>
            <a:r>
              <a:rPr lang="en-US" sz="400" dirty="0" err="1">
                <a:latin typeface="+mj-lt"/>
              </a:rPr>
              <a:t>labore</a:t>
            </a:r>
            <a:r>
              <a:rPr lang="en-US" sz="400" dirty="0">
                <a:latin typeface="+mj-lt"/>
              </a:rPr>
              <a:t> et dolore magna </a:t>
            </a:r>
            <a:r>
              <a:rPr lang="en-US" sz="400" dirty="0" err="1">
                <a:latin typeface="+mj-lt"/>
              </a:rPr>
              <a:t>aliqua</a:t>
            </a:r>
            <a:endParaRPr lang="en-US" sz="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62412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6478</TotalTime>
  <Words>174</Words>
  <Application>Microsoft Macintosh PowerPoint</Application>
  <PresentationFormat>On-screen Show (16:9)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Retrospección</vt:lpstr>
      <vt:lpstr>Compentencia de enmaquetado</vt:lpstr>
      <vt:lpstr>Ejercicio en clase</vt:lpstr>
      <vt:lpstr>Ejercicio en clase</vt:lpstr>
      <vt:lpstr>Ejercicio en clase</vt:lpstr>
      <vt:lpstr>Ejercicio en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141</cp:revision>
  <dcterms:modified xsi:type="dcterms:W3CDTF">2020-08-19T23:59:30Z</dcterms:modified>
</cp:coreProperties>
</file>