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E5594-146D-F3AD-04E9-600E92848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124C1D-2FC6-CE88-262B-160793D6B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FC371F-3BC6-8922-7911-91520CF5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3A18-41A7-4EB7-B4BF-E79C628E0042}" type="datetimeFigureOut">
              <a:rPr lang="es-CO" smtClean="0"/>
              <a:t>26/12/2022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62CFF7-D2BF-037A-22CE-08F07E6A5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1D1CE7-4CA2-C0C9-2872-92EC6DB1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763D-4207-4301-86E5-723371E9C4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100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AF0DB0-1907-09D5-F0B5-9E65854C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544595-A0BB-C8DA-0B92-DFAFD8C37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08BF6F-5563-43D3-5956-B23F6A7A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3A18-41A7-4EB7-B4BF-E79C628E0042}" type="datetimeFigureOut">
              <a:rPr lang="es-CO" smtClean="0"/>
              <a:t>26/12/2022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A44CA7-C734-A7B0-CF96-3EC4D4C1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748A14-9291-791C-5400-3AD6EF48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763D-4207-4301-86E5-723371E9C4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850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B23ADD-B410-4CC6-84F2-BF9AB9FD1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1B7A22-370B-6005-2C6B-7D2E4E476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B3C63F-7CA5-02FF-5685-548CC72B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3A18-41A7-4EB7-B4BF-E79C628E0042}" type="datetimeFigureOut">
              <a:rPr lang="es-CO" smtClean="0"/>
              <a:t>26/12/2022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005DF4-9106-7E74-203B-4AE35698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0A4937-D40F-394D-EFDC-8C2D8776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763D-4207-4301-86E5-723371E9C4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644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DC164-C4AA-7E22-CF45-C4FF51A3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391339-A264-C361-C018-8928854AA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E5159C-34A8-5A51-6B52-C23D16979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3A18-41A7-4EB7-B4BF-E79C628E0042}" type="datetimeFigureOut">
              <a:rPr lang="es-CO" smtClean="0"/>
              <a:t>26/12/2022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51F0AA-C14C-6EFC-0C26-8FA1153B0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C00B3B-A9B1-3DC8-CEF3-FB9127C2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763D-4207-4301-86E5-723371E9C4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932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3F2C1-0F40-A088-923B-EFE40C10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C212BF-3D0D-5721-BD1D-63E8C17A2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34F5C8-CDFF-D021-2510-B5FF587B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3A18-41A7-4EB7-B4BF-E79C628E0042}" type="datetimeFigureOut">
              <a:rPr lang="es-CO" smtClean="0"/>
              <a:t>26/12/2022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33131C-F464-229A-0D76-F950F67BE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16D044-F65C-4D5B-4256-7E67C244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763D-4207-4301-86E5-723371E9C4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139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5F96B-856F-A023-699B-9816959B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B67741-E096-0A83-53AC-687D14ABC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65A237-379C-57E6-46F1-D7E95FE19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9B7233-9672-A4B6-C73F-47A937AF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3A18-41A7-4EB7-B4BF-E79C628E0042}" type="datetimeFigureOut">
              <a:rPr lang="es-CO" smtClean="0"/>
              <a:t>26/12/2022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849356-4858-C29C-7E95-DEADE123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CADD27-398E-C852-0294-9C95FDA79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763D-4207-4301-86E5-723371E9C4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699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E710EB-8A62-C1A5-2618-A0C89887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020BAA-B157-74B5-F517-0153BB22C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ACBD7B-6EC0-530B-5D56-6C58A0D10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4B6D9A6-0E75-FD50-021F-44DF0EF81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38FF15-4083-BA8F-09ED-30DB62F71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779F06-90EE-5FA9-7ACB-FAF56805E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3A18-41A7-4EB7-B4BF-E79C628E0042}" type="datetimeFigureOut">
              <a:rPr lang="es-CO" smtClean="0"/>
              <a:t>26/12/2022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90050E7-0384-9ACD-7B71-AB2E4E36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2A69A7-D112-0029-FE82-D97FAD17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763D-4207-4301-86E5-723371E9C4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68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E5E09-D86E-7FEC-BF12-EA2002032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6AC3CDA-807D-9CB8-1A02-B74FB394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3A18-41A7-4EB7-B4BF-E79C628E0042}" type="datetimeFigureOut">
              <a:rPr lang="es-CO" smtClean="0"/>
              <a:t>26/12/2022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46F7E8B-61FF-174D-94D4-544AAA5F8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1536D03-D8B7-5FC3-1636-73B3A6C6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763D-4207-4301-86E5-723371E9C4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583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911FBAC-36E2-CDCD-DBA7-2E46602A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3A18-41A7-4EB7-B4BF-E79C628E0042}" type="datetimeFigureOut">
              <a:rPr lang="es-CO" smtClean="0"/>
              <a:t>26/12/2022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0DE1F6E-E712-E93A-49F4-2253E65D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0AFA4D-6107-08BD-30E4-A2C25A22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763D-4207-4301-86E5-723371E9C4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444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62D07-212C-D771-C490-58809D378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B62EDE-E630-ADC4-D837-9CC790852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8CBF3D-BD7E-12BF-4897-700E153EF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DF67A8-C3CA-078F-A1E8-4F1C0AC2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3A18-41A7-4EB7-B4BF-E79C628E0042}" type="datetimeFigureOut">
              <a:rPr lang="es-CO" smtClean="0"/>
              <a:t>26/12/2022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2B45D9-E3C6-37E2-7E7E-3DA4E1E03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F6E387-6A08-A425-2A4A-4DC2E0EB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763D-4207-4301-86E5-723371E9C4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403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31205-DD41-0E23-D853-30CDBF3C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7363484-E327-7298-BD8E-157B468D4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E08229-63D3-38CB-07C7-556E765BB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74C371-64D6-C758-9EAA-47A4257E0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3A18-41A7-4EB7-B4BF-E79C628E0042}" type="datetimeFigureOut">
              <a:rPr lang="es-CO" smtClean="0"/>
              <a:t>26/12/2022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D58931-D627-8C80-6EE3-D243E1BD2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708142-94DC-3F78-32E5-DE5448F5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763D-4207-4301-86E5-723371E9C4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473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07280E-44F6-F170-101B-76C6C4E13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39A3E6-0118-F4CF-BB1F-8425D122A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8BD3CB-4552-736A-A057-AC64E4088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23A18-41A7-4EB7-B4BF-E79C628E0042}" type="datetimeFigureOut">
              <a:rPr lang="es-CO" smtClean="0"/>
              <a:t>26/12/2022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AD7209-45BE-E73F-AC92-23DB1840D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D06D21-D0C7-E22D-43BF-DBBB85BEC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C763D-4207-4301-86E5-723371E9C4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065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FC89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FC89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48B40575-5405-666F-42F0-57F275858C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960"/>
          <a:stretch/>
        </p:blipFill>
        <p:spPr>
          <a:xfrm>
            <a:off x="637152" y="610376"/>
            <a:ext cx="3873889" cy="252703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Gráfico, Histograma&#10;&#10;Descripción generada automáticamente">
            <a:extLst>
              <a:ext uri="{FF2B5EF4-FFF2-40B4-BE49-F238E27FC236}">
                <a16:creationId xmlns:a16="http://schemas.microsoft.com/office/drawing/2014/main" id="{5C535758-0C9B-1743-8470-5F5CF1D4C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764" y="1128400"/>
            <a:ext cx="6410084" cy="4615260"/>
          </a:xfrm>
          <a:prstGeom prst="rect">
            <a:avLst/>
          </a:prstGeom>
        </p:spPr>
      </p:pic>
      <p:pic>
        <p:nvPicPr>
          <p:cNvPr id="5" name="Imagen 4" descr="Mapa&#10;&#10;Descripción generada automáticamente">
            <a:extLst>
              <a:ext uri="{FF2B5EF4-FFF2-40B4-BE49-F238E27FC236}">
                <a16:creationId xmlns:a16="http://schemas.microsoft.com/office/drawing/2014/main" id="{11044BE6-7A04-CECE-8B3A-D33441219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49" y="3655599"/>
            <a:ext cx="3912492" cy="259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0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6E38122-3D1F-1C75-06A6-471033CE2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263" y="545465"/>
            <a:ext cx="11109870" cy="603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4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6C875-5EF0-65FE-D80C-DCCA6260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3676E7C-C95D-924C-A72D-36EE3A553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022" y="1825625"/>
            <a:ext cx="7789956" cy="4351338"/>
          </a:xfrm>
        </p:spPr>
      </p:pic>
    </p:spTree>
    <p:extLst>
      <p:ext uri="{BB962C8B-B14F-4D97-AF65-F5344CB8AC3E}">
        <p14:creationId xmlns:p14="http://schemas.microsoft.com/office/powerpoint/2010/main" val="19949268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Orlando Correa Martinez</dc:creator>
  <cp:lastModifiedBy>Orlando Correa Martinez</cp:lastModifiedBy>
  <cp:revision>1</cp:revision>
  <dcterms:created xsi:type="dcterms:W3CDTF">2022-12-26T19:57:55Z</dcterms:created>
  <dcterms:modified xsi:type="dcterms:W3CDTF">2022-12-26T21:12:34Z</dcterms:modified>
</cp:coreProperties>
</file>