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2eaf3d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2eaf3d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2eaf3d5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82eaf3d5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arsitytutors.com/hotmath/hotmath_help/spanish/topics/outliers" TargetMode="External"/><Relationship Id="rId4" Type="http://schemas.openxmlformats.org/officeDocument/2006/relationships/hyperlink" Target="https://www.maximaformacion.es/blog-dat/como-lidiar-con-los-datos-atipicos-outliers/" TargetMode="External"/><Relationship Id="rId5" Type="http://schemas.openxmlformats.org/officeDocument/2006/relationships/hyperlink" Target="https://www.youtube.com/watch?v=sYc3uID4ObQ" TargetMode="External"/><Relationship Id="rId6" Type="http://schemas.openxmlformats.org/officeDocument/2006/relationships/hyperlink" Target="https://aprendeconeli.com/que-es-un-outlier-atipi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9625" y="295375"/>
            <a:ext cx="64179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0000"/>
                </a:solidFill>
                <a:highlight>
                  <a:srgbClr val="FFFFFF"/>
                </a:highlight>
              </a:rPr>
              <a:t>Ejemplo:</a:t>
            </a:r>
            <a:endParaRPr b="1" sz="1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Encuentre los outliers del conjunto de datos. También encuentre la media del conjunto de datos incluyendo los outliers y excluyendo los outliers.</a:t>
            </a:r>
            <a:endParaRPr sz="1200">
              <a:solidFill>
                <a:srgbClr val="3939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15, 75, 20, 35, 25, 85, 30, 30, 15, 25, 30</a:t>
            </a:r>
            <a:endParaRPr sz="1200">
              <a:solidFill>
                <a:srgbClr val="3939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Primero arregle el conjunto de datos en orden.</a:t>
            </a:r>
            <a:endParaRPr sz="1200">
              <a:solidFill>
                <a:srgbClr val="3939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15, 15, 20, 25, 25, 30, 30, 30, 35, 75, 85</a:t>
            </a:r>
            <a:endParaRPr sz="1200">
              <a:solidFill>
                <a:srgbClr val="3939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Grafique los datos en una recta numérica como una gráfica de puntos.</a:t>
            </a:r>
            <a:endParaRPr sz="1200">
              <a:solidFill>
                <a:srgbClr val="3939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93939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00" y="2668425"/>
            <a:ext cx="3218750" cy="16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0700" y="371800"/>
            <a:ext cx="7994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Los valores 75 y 85 están muy lejos del centro. Así, estos dos valores son outliers para el conjunto de datos dado.</a:t>
            </a:r>
            <a:endParaRPr sz="1200">
              <a:solidFill>
                <a:srgbClr val="3939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Encuentre la media, la mediana y la moda de los datos incluyendo los outliers:</a:t>
            </a:r>
            <a:endParaRPr sz="1200">
              <a:solidFill>
                <a:srgbClr val="393939"/>
              </a:solidFill>
              <a:highlight>
                <a:srgbClr val="FFFFFF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825" y="1217075"/>
            <a:ext cx="34956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10700" y="2293400"/>
            <a:ext cx="52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Encuentre la media de los datos excluyendo los outliers: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2325" y="2954625"/>
            <a:ext cx="3404675" cy="9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45600" y="3944975"/>
            <a:ext cx="845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93939"/>
                </a:solidFill>
                <a:highlight>
                  <a:srgbClr val="FFFFFF"/>
                </a:highlight>
              </a:rPr>
              <a:t>La media del conjunto de datos dado es 35 cuando los outliers están incluidos, pero es 25 cuando los outliers están excluidos.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58575" y="520550"/>
            <a:ext cx="754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https://www.varsitytutors.com/hotmath/hotmath_help/spanish/topics/outliers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https://www.maximaformacion.es/blog-dat/como-lidiar-con-los-datos-atipicos-outliers/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https://www.youtube.com/watch?v=sYc3uID4ObQ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https://aprendeconeli.com/que-es-un-outlier-atipico/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