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309" r:id="rId4"/>
    <p:sldId id="310" r:id="rId5"/>
    <p:sldId id="311" r:id="rId6"/>
    <p:sldId id="312" r:id="rId7"/>
    <p:sldId id="260" r:id="rId8"/>
    <p:sldId id="306" r:id="rId9"/>
    <p:sldId id="307" r:id="rId10"/>
    <p:sldId id="313" r:id="rId11"/>
    <p:sldId id="308" r:id="rId12"/>
    <p:sldId id="315" r:id="rId13"/>
    <p:sldId id="314" r:id="rId14"/>
    <p:sldId id="284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Press Start 2P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06B6A-A1F1-4C83-AFC8-4B6F862D4E73}">
  <a:tblStyle styleId="{3CF06B6A-A1F1-4C83-AFC8-4B6F862D4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8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92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f89d94411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f89d94411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rot="10800000" flipH="1">
            <a:off x="-561710" y="3695519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3054346" flipH="1">
            <a:off x="346548" y="6271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-4499985" flipH="1">
            <a:off x="8663961" y="381633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8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0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962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  <p:sldLayoutId id="2147483673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229124" y="2258019"/>
            <a:ext cx="521316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del juego de la serpiente</a:t>
            </a:r>
            <a:endParaRPr sz="133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268790" y="3375937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Carlos Aleman y Alejandro Alvarez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219991" y="1283287"/>
            <a:ext cx="5804029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Recreaci</a:t>
            </a:r>
            <a:r>
              <a:rPr lang="es-EC" sz="4000" dirty="0" err="1"/>
              <a:t>ón</a:t>
            </a:r>
            <a:endParaRPr sz="4000"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5438148" y="1086975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91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Tabla</a:t>
            </a:r>
            <a:r>
              <a:rPr lang="en-US" sz="1600" dirty="0"/>
              <a:t> de </a:t>
            </a:r>
            <a:r>
              <a:rPr lang="en-US" sz="1600" dirty="0" err="1"/>
              <a:t>Puntajes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altos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81435C-C24C-1745-B5C2-9479447F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8" y="1166939"/>
            <a:ext cx="4253948" cy="21112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A1AF8C-EDED-A35A-8014-5205EC3B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25" y="2729382"/>
            <a:ext cx="4629840" cy="22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Reinicio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16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9F65-9297-6780-6493-AF70480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Reinicio de la Tabla de Puntajes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811584-B505-14E6-F811-42244B3B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2001969"/>
            <a:ext cx="4234450" cy="21041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A31CED-DB45-40AE-330B-D8C80E85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3142102"/>
            <a:ext cx="3914174" cy="1927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89383B6-7FDD-E28F-EEAB-8D0960C0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36" y="1143032"/>
            <a:ext cx="3928743" cy="19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EFF209A-28A5-9E13-5040-877A9BB9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8" y="3244389"/>
            <a:ext cx="3729390" cy="1614214"/>
          </a:xfrm>
          <a:prstGeom prst="rect">
            <a:avLst/>
          </a:prstGeom>
        </p:spPr>
      </p:pic>
      <p:sp>
        <p:nvSpPr>
          <p:cNvPr id="3315" name="Google Shape;3315;p59"/>
          <p:cNvSpPr txBox="1">
            <a:spLocks noGrp="1"/>
          </p:cNvSpPr>
          <p:nvPr>
            <p:ph type="title"/>
          </p:nvPr>
        </p:nvSpPr>
        <p:spPr>
          <a:xfrm>
            <a:off x="518294" y="1215926"/>
            <a:ext cx="5363265" cy="376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atención! </a:t>
            </a:r>
            <a:endParaRPr dirty="0"/>
          </a:p>
        </p:txBody>
      </p:sp>
      <p:grpSp>
        <p:nvGrpSpPr>
          <p:cNvPr id="3319" name="Google Shape;3319;p59"/>
          <p:cNvGrpSpPr/>
          <p:nvPr/>
        </p:nvGrpSpPr>
        <p:grpSpPr>
          <a:xfrm>
            <a:off x="5430899" y="1022475"/>
            <a:ext cx="3000017" cy="3280308"/>
            <a:chOff x="5430899" y="1022475"/>
            <a:chExt cx="3000017" cy="3280308"/>
          </a:xfrm>
        </p:grpSpPr>
        <p:sp>
          <p:nvSpPr>
            <p:cNvPr id="3320" name="Google Shape;3320;p59"/>
            <p:cNvSpPr/>
            <p:nvPr/>
          </p:nvSpPr>
          <p:spPr>
            <a:xfrm>
              <a:off x="5430899" y="1022475"/>
              <a:ext cx="3000017" cy="3280308"/>
            </a:xfrm>
            <a:custGeom>
              <a:avLst/>
              <a:gdLst/>
              <a:ahLst/>
              <a:cxnLst/>
              <a:rect l="l" t="t" r="r" b="b"/>
              <a:pathLst>
                <a:path w="28698" h="31380" extrusionOk="0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3360000" algn="bl" rotWithShape="0">
                <a:schemeClr val="accent5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5595961" y="1116871"/>
              <a:ext cx="2617514" cy="3065384"/>
            </a:xfrm>
            <a:custGeom>
              <a:avLst/>
              <a:gdLst/>
              <a:ahLst/>
              <a:cxnLst/>
              <a:rect l="l" t="t" r="r" b="b"/>
              <a:pathLst>
                <a:path w="25039" h="29324" extrusionOk="0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6402976" y="1140392"/>
              <a:ext cx="301382" cy="228095"/>
            </a:xfrm>
            <a:custGeom>
              <a:avLst/>
              <a:gdLst/>
              <a:ahLst/>
              <a:cxnLst/>
              <a:rect l="l" t="t" r="r" b="b"/>
              <a:pathLst>
                <a:path w="2883" h="2182" extrusionOk="0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6526015" y="2311510"/>
              <a:ext cx="416686" cy="576511"/>
            </a:xfrm>
            <a:custGeom>
              <a:avLst/>
              <a:gdLst/>
              <a:ahLst/>
              <a:cxnLst/>
              <a:rect l="l" t="t" r="r" b="b"/>
              <a:pathLst>
                <a:path w="3986" h="5515" extrusionOk="0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7773125" y="2450439"/>
              <a:ext cx="440312" cy="249002"/>
            </a:xfrm>
            <a:custGeom>
              <a:avLst/>
              <a:gdLst/>
              <a:ahLst/>
              <a:cxnLst/>
              <a:rect l="l" t="t" r="r" b="b"/>
              <a:pathLst>
                <a:path w="4212" h="2382" extrusionOk="0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5595961" y="3419802"/>
              <a:ext cx="254235" cy="351133"/>
            </a:xfrm>
            <a:custGeom>
              <a:avLst/>
              <a:gdLst/>
              <a:ahLst/>
              <a:cxnLst/>
              <a:rect l="l" t="t" r="r" b="b"/>
              <a:pathLst>
                <a:path w="2432" h="3359" extrusionOk="0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7584543" y="1753496"/>
              <a:ext cx="351141" cy="351133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7039598" y="4043360"/>
              <a:ext cx="351141" cy="138927"/>
            </a:xfrm>
            <a:custGeom>
              <a:avLst/>
              <a:gdLst/>
              <a:ahLst/>
              <a:cxnLst/>
              <a:rect l="l" t="t" r="r" b="b"/>
              <a:pathLst>
                <a:path w="3359" h="1329" extrusionOk="0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6596785" y="2895031"/>
              <a:ext cx="144262" cy="150217"/>
            </a:xfrm>
            <a:custGeom>
              <a:avLst/>
              <a:gdLst/>
              <a:ahLst/>
              <a:cxnLst/>
              <a:rect l="l" t="t" r="r" b="b"/>
              <a:pathLst>
                <a:path w="1380" h="1437" extrusionOk="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595961" y="2575986"/>
              <a:ext cx="1076945" cy="1606285"/>
            </a:xfrm>
            <a:custGeom>
              <a:avLst/>
              <a:gdLst/>
              <a:ahLst/>
              <a:cxnLst/>
              <a:rect l="l" t="t" r="r" b="b"/>
              <a:pathLst>
                <a:path w="10302" h="15366" extrusionOk="0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6987226" y="1590733"/>
              <a:ext cx="157224" cy="157639"/>
            </a:xfrm>
            <a:custGeom>
              <a:avLst/>
              <a:gdLst/>
              <a:ahLst/>
              <a:cxnLst/>
              <a:rect l="l" t="t" r="r" b="b"/>
              <a:pathLst>
                <a:path w="1504" h="1508" extrusionOk="0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517350" y="1333052"/>
              <a:ext cx="2486529" cy="1712179"/>
            </a:xfrm>
            <a:custGeom>
              <a:avLst/>
              <a:gdLst/>
              <a:ahLst/>
              <a:cxnLst/>
              <a:rect l="l" t="t" r="r" b="b"/>
              <a:pathLst>
                <a:path w="23786" h="16379" extrusionOk="0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6064908" y="1846324"/>
              <a:ext cx="293541" cy="441765"/>
            </a:xfrm>
            <a:custGeom>
              <a:avLst/>
              <a:gdLst/>
              <a:ahLst/>
              <a:cxnLst/>
              <a:rect l="l" t="t" r="r" b="b"/>
              <a:pathLst>
                <a:path w="2808" h="4226" extrusionOk="0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5981070" y="1930162"/>
              <a:ext cx="461219" cy="272941"/>
            </a:xfrm>
            <a:custGeom>
              <a:avLst/>
              <a:gdLst/>
              <a:ahLst/>
              <a:cxnLst/>
              <a:rect l="l" t="t" r="r" b="b"/>
              <a:pathLst>
                <a:path w="4412" h="2611" extrusionOk="0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517350" y="1328452"/>
              <a:ext cx="458606" cy="1080160"/>
            </a:xfrm>
            <a:custGeom>
              <a:avLst/>
              <a:gdLst/>
              <a:ahLst/>
              <a:cxnLst/>
              <a:rect l="l" t="t" r="r" b="b"/>
              <a:pathLst>
                <a:path w="4387" h="10333" extrusionOk="0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5850087" y="1727258"/>
              <a:ext cx="752043" cy="691813"/>
            </a:xfrm>
            <a:custGeom>
              <a:avLst/>
              <a:gdLst/>
              <a:ahLst/>
              <a:cxnLst/>
              <a:rect l="l" t="t" r="r" b="b"/>
              <a:pathLst>
                <a:path w="7194" h="6618" extrusionOk="0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6848298" y="1720358"/>
              <a:ext cx="180954" cy="94081"/>
            </a:xfrm>
            <a:custGeom>
              <a:avLst/>
              <a:gdLst/>
              <a:ahLst/>
              <a:cxnLst/>
              <a:rect l="l" t="t" r="r" b="b"/>
              <a:pathLst>
                <a:path w="1731" h="900" extrusionOk="0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7089357" y="1801583"/>
              <a:ext cx="180850" cy="95127"/>
            </a:xfrm>
            <a:custGeom>
              <a:avLst/>
              <a:gdLst/>
              <a:ahLst/>
              <a:cxnLst/>
              <a:rect l="l" t="t" r="r" b="b"/>
              <a:pathLst>
                <a:path w="1730" h="910" extrusionOk="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7487638" y="2252761"/>
              <a:ext cx="196530" cy="172169"/>
            </a:xfrm>
            <a:custGeom>
              <a:avLst/>
              <a:gdLst/>
              <a:ahLst/>
              <a:cxnLst/>
              <a:rect l="l" t="t" r="r" b="b"/>
              <a:pathLst>
                <a:path w="1880" h="1647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7592383" y="2459742"/>
              <a:ext cx="196635" cy="172692"/>
            </a:xfrm>
            <a:custGeom>
              <a:avLst/>
              <a:gdLst/>
              <a:ahLst/>
              <a:cxnLst/>
              <a:rect l="l" t="t" r="r" b="b"/>
              <a:pathLst>
                <a:path w="1881" h="1652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7380176" y="2530409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7275326" y="2344962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6575878" y="2445316"/>
              <a:ext cx="138930" cy="120215"/>
            </a:xfrm>
            <a:custGeom>
              <a:avLst/>
              <a:gdLst/>
              <a:ahLst/>
              <a:cxnLst/>
              <a:rect l="l" t="t" r="r" b="b"/>
              <a:pathLst>
                <a:path w="1329" h="1150" extrusionOk="0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6759234" y="2500302"/>
              <a:ext cx="138930" cy="119274"/>
            </a:xfrm>
            <a:custGeom>
              <a:avLst/>
              <a:gdLst/>
              <a:ahLst/>
              <a:cxnLst/>
              <a:rect l="l" t="t" r="r" b="b"/>
              <a:pathLst>
                <a:path w="1329" h="1141" extrusionOk="0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6934749" y="2560620"/>
              <a:ext cx="139035" cy="117706"/>
            </a:xfrm>
            <a:custGeom>
              <a:avLst/>
              <a:gdLst/>
              <a:ahLst/>
              <a:cxnLst/>
              <a:rect l="l" t="t" r="r" b="b"/>
              <a:pathLst>
                <a:path w="1330" h="1126" extrusionOk="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6746167" y="1611954"/>
              <a:ext cx="647192" cy="395770"/>
            </a:xfrm>
            <a:custGeom>
              <a:avLst/>
              <a:gdLst/>
              <a:ahLst/>
              <a:cxnLst/>
              <a:rect l="l" t="t" r="r" b="b"/>
              <a:pathLst>
                <a:path w="6191" h="3786" extrusionOk="0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6405590" y="1950651"/>
              <a:ext cx="867243" cy="921685"/>
            </a:xfrm>
            <a:custGeom>
              <a:avLst/>
              <a:gdLst/>
              <a:ahLst/>
              <a:cxnLst/>
              <a:rect l="l" t="t" r="r" b="b"/>
              <a:pathLst>
                <a:path w="8296" h="8817" extrusionOk="0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6678010" y="2165473"/>
              <a:ext cx="500526" cy="266669"/>
            </a:xfrm>
            <a:custGeom>
              <a:avLst/>
              <a:gdLst/>
              <a:ahLst/>
              <a:cxnLst/>
              <a:rect l="l" t="t" r="r" b="b"/>
              <a:pathLst>
                <a:path w="4788" h="2551" extrusionOk="0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7042212" y="2675714"/>
              <a:ext cx="749429" cy="366918"/>
            </a:xfrm>
            <a:custGeom>
              <a:avLst/>
              <a:gdLst/>
              <a:ahLst/>
              <a:cxnLst/>
              <a:rect l="l" t="t" r="r" b="b"/>
              <a:pathLst>
                <a:path w="7169" h="3510" extrusionOk="0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873712" y="2665678"/>
              <a:ext cx="2444505" cy="1540219"/>
            </a:xfrm>
            <a:custGeom>
              <a:avLst/>
              <a:gdLst/>
              <a:ahLst/>
              <a:cxnLst/>
              <a:rect l="l" t="t" r="r" b="b"/>
              <a:pathLst>
                <a:path w="23384" h="14734" extrusionOk="0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6452735" y="3388755"/>
              <a:ext cx="235837" cy="456922"/>
            </a:xfrm>
            <a:custGeom>
              <a:avLst/>
              <a:gdLst/>
              <a:ahLst/>
              <a:cxnLst/>
              <a:rect l="l" t="t" r="r" b="b"/>
              <a:pathLst>
                <a:path w="2256" h="4371" extrusionOk="0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6334819" y="3504894"/>
              <a:ext cx="471673" cy="222869"/>
            </a:xfrm>
            <a:custGeom>
              <a:avLst/>
              <a:gdLst/>
              <a:ahLst/>
              <a:cxnLst/>
              <a:rect l="l" t="t" r="r" b="b"/>
              <a:pathLst>
                <a:path w="4512" h="2132" extrusionOk="0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873712" y="3113198"/>
              <a:ext cx="414073" cy="1092704"/>
            </a:xfrm>
            <a:custGeom>
              <a:avLst/>
              <a:gdLst/>
              <a:ahLst/>
              <a:cxnLst/>
              <a:rect l="l" t="t" r="r" b="b"/>
              <a:pathLst>
                <a:path w="3961" h="10453" extrusionOk="0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6219516" y="3273033"/>
              <a:ext cx="691829" cy="691813"/>
            </a:xfrm>
            <a:custGeom>
              <a:avLst/>
              <a:gdLst/>
              <a:ahLst/>
              <a:cxnLst/>
              <a:rect l="l" t="t" r="r" b="b"/>
              <a:pathLst>
                <a:path w="6618" h="6618" extrusionOk="0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6950534" y="2949389"/>
              <a:ext cx="183463" cy="77983"/>
            </a:xfrm>
            <a:custGeom>
              <a:avLst/>
              <a:gdLst/>
              <a:ahLst/>
              <a:cxnLst/>
              <a:rect l="l" t="t" r="r" b="b"/>
              <a:pathLst>
                <a:path w="1755" h="746" extrusionOk="0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7202047" y="2897958"/>
              <a:ext cx="183463" cy="79551"/>
            </a:xfrm>
            <a:custGeom>
              <a:avLst/>
              <a:gdLst/>
              <a:ahLst/>
              <a:cxnLst/>
              <a:rect l="l" t="t" r="r" b="b"/>
              <a:pathLst>
                <a:path w="1755" h="761" extrusionOk="0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7801977" y="3071279"/>
              <a:ext cx="173010" cy="17311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7998504" y="3199753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7849123" y="3364816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7668380" y="3257353"/>
              <a:ext cx="170396" cy="17300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7115596" y="3699541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7301565" y="3652395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7482307" y="3615703"/>
              <a:ext cx="89275" cy="153248"/>
            </a:xfrm>
            <a:custGeom>
              <a:avLst/>
              <a:gdLst/>
              <a:ahLst/>
              <a:cxnLst/>
              <a:rect l="l" t="t" r="r" b="b"/>
              <a:pathLst>
                <a:path w="854" h="1466" extrusionOk="0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6835231" y="2791017"/>
              <a:ext cx="655137" cy="348520"/>
            </a:xfrm>
            <a:custGeom>
              <a:avLst/>
              <a:gdLst/>
              <a:ahLst/>
              <a:cxnLst/>
              <a:rect l="l" t="t" r="r" b="b"/>
              <a:pathLst>
                <a:path w="6267" h="3334" extrusionOk="0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6942589" y="3120724"/>
              <a:ext cx="830655" cy="888652"/>
            </a:xfrm>
            <a:custGeom>
              <a:avLst/>
              <a:gdLst/>
              <a:ahLst/>
              <a:cxnLst/>
              <a:rect l="l" t="t" r="r" b="b"/>
              <a:pathLst>
                <a:path w="7946" h="8501" extrusionOk="0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7047439" y="3328647"/>
              <a:ext cx="508366" cy="248480"/>
            </a:xfrm>
            <a:custGeom>
              <a:avLst/>
              <a:gdLst/>
              <a:ahLst/>
              <a:cxnLst/>
              <a:rect l="l" t="t" r="r" b="b"/>
              <a:pathLst>
                <a:path w="4863" h="2377" extrusionOk="0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6769687" y="1205309"/>
              <a:ext cx="935506" cy="430371"/>
            </a:xfrm>
            <a:custGeom>
              <a:avLst/>
              <a:gdLst/>
              <a:ahLst/>
              <a:cxnLst/>
              <a:rect l="l" t="t" r="r" b="b"/>
              <a:pathLst>
                <a:path w="8949" h="4117" extrusionOk="0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7209887" y="1335143"/>
              <a:ext cx="424527" cy="313291"/>
            </a:xfrm>
            <a:custGeom>
              <a:avLst/>
              <a:gdLst/>
              <a:ahLst/>
              <a:cxnLst/>
              <a:rect l="l" t="t" r="r" b="b"/>
              <a:pathLst>
                <a:path w="4061" h="2997" extrusionOk="0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7217727" y="1367862"/>
              <a:ext cx="432367" cy="297088"/>
            </a:xfrm>
            <a:custGeom>
              <a:avLst/>
              <a:gdLst/>
              <a:ahLst/>
              <a:cxnLst/>
              <a:rect l="l" t="t" r="r" b="b"/>
              <a:pathLst>
                <a:path w="4136" h="2842" extrusionOk="0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7251806" y="1382706"/>
              <a:ext cx="366927" cy="271268"/>
            </a:xfrm>
            <a:custGeom>
              <a:avLst/>
              <a:gdLst/>
              <a:ahLst/>
              <a:cxnLst/>
              <a:rect l="l" t="t" r="r" b="b"/>
              <a:pathLst>
                <a:path w="3510" h="2595" extrusionOk="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7636915" y="3796132"/>
              <a:ext cx="463833" cy="299075"/>
            </a:xfrm>
            <a:custGeom>
              <a:avLst/>
              <a:gdLst/>
              <a:ahLst/>
              <a:cxnLst/>
              <a:rect l="l" t="t" r="r" b="b"/>
              <a:pathLst>
                <a:path w="4437" h="2861" extrusionOk="0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7652700" y="3763726"/>
              <a:ext cx="429754" cy="300434"/>
            </a:xfrm>
            <a:custGeom>
              <a:avLst/>
              <a:gdLst/>
              <a:ahLst/>
              <a:cxnLst/>
              <a:rect l="l" t="t" r="r" b="b"/>
              <a:pathLst>
                <a:path w="4111" h="2874" extrusionOk="0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7686674" y="3775225"/>
              <a:ext cx="364313" cy="273464"/>
            </a:xfrm>
            <a:custGeom>
              <a:avLst/>
              <a:gdLst/>
              <a:ahLst/>
              <a:cxnLst/>
              <a:rect l="l" t="t" r="r" b="b"/>
              <a:pathLst>
                <a:path w="3485" h="2616" extrusionOk="0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5700810" y="2707179"/>
              <a:ext cx="264689" cy="410300"/>
            </a:xfrm>
            <a:custGeom>
              <a:avLst/>
              <a:gdLst/>
              <a:ahLst/>
              <a:cxnLst/>
              <a:rect l="l" t="t" r="r" b="b"/>
              <a:pathLst>
                <a:path w="2532" h="3925" extrusionOk="0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5734889" y="2707179"/>
              <a:ext cx="264689" cy="408836"/>
            </a:xfrm>
            <a:custGeom>
              <a:avLst/>
              <a:gdLst/>
              <a:ahLst/>
              <a:cxnLst/>
              <a:rect l="l" t="t" r="r" b="b"/>
              <a:pathLst>
                <a:path w="2532" h="3911" extrusionOk="0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5750569" y="2722860"/>
              <a:ext cx="241168" cy="374758"/>
            </a:xfrm>
            <a:custGeom>
              <a:avLst/>
              <a:gdLst/>
              <a:ahLst/>
              <a:cxnLst/>
              <a:rect l="l" t="t" r="r" b="b"/>
              <a:pathLst>
                <a:path w="2307" h="3585" extrusionOk="0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6413430" y="1266149"/>
              <a:ext cx="217543" cy="220151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7904213" y="2314123"/>
              <a:ext cx="220156" cy="220255"/>
            </a:xfrm>
            <a:custGeom>
              <a:avLst/>
              <a:gdLst/>
              <a:ahLst/>
              <a:cxnLst/>
              <a:rect l="l" t="t" r="r" b="b"/>
              <a:pathLst>
                <a:path w="2106" h="2107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6947921" y="1318521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7851736" y="1693179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7018587" y="4017121"/>
              <a:ext cx="125863" cy="12586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698197" y="3694837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9"/>
          </p:nvPr>
        </p:nvSpPr>
        <p:spPr>
          <a:xfrm>
            <a:off x="3572250" y="3236876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Reinicio</a:t>
            </a:r>
            <a:endParaRPr dirty="0"/>
          </a:p>
        </p:txBody>
      </p:sp>
      <p:sp>
        <p:nvSpPr>
          <p:cNvPr id="479" name="Google Shape;479;p33"/>
          <p:cNvSpPr txBox="1">
            <a:spLocks noGrp="1"/>
          </p:cNvSpPr>
          <p:nvPr>
            <p:ph type="title" idx="2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Juego</a:t>
            </a:r>
            <a:endParaRPr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</a:t>
            </a:r>
            <a:endParaRPr dirty="0"/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 idx="4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title" idx="7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 idx="13"/>
          </p:nvPr>
        </p:nvSpPr>
        <p:spPr>
          <a:xfrm>
            <a:off x="3958350" y="2828226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Menú</a:t>
            </a:r>
            <a:r>
              <a:rPr lang="en-US" sz="1600" dirty="0"/>
              <a:t> </a:t>
            </a:r>
            <a:r>
              <a:rPr lang="en-US" sz="1600" dirty="0" err="1"/>
              <a:t>funcional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teclado</a:t>
            </a:r>
            <a:endParaRPr lang="en-U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0DB227-987D-68FD-C1EC-A0AEF90F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45" y="1061357"/>
            <a:ext cx="6725829" cy="36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2000" dirty="0" err="1"/>
              <a:t>Teclas</a:t>
            </a:r>
            <a:r>
              <a:rPr lang="en-US" sz="2000" dirty="0"/>
              <a:t> </a:t>
            </a:r>
            <a:r>
              <a:rPr lang="en-US" sz="2000" dirty="0" err="1"/>
              <a:t>permitidas</a:t>
            </a:r>
            <a:endParaRPr lang="en-US" sz="2000" dirty="0"/>
          </a:p>
        </p:txBody>
      </p:sp>
      <p:pic>
        <p:nvPicPr>
          <p:cNvPr id="1030" name="Picture 6" descr="WASD Keyboard Keycaps | Keyboard stickers, Stickers stickers, Stickers">
            <a:extLst>
              <a:ext uri="{FF2B5EF4-FFF2-40B4-BE49-F238E27FC236}">
                <a16:creationId xmlns:a16="http://schemas.microsoft.com/office/drawing/2014/main" id="{DF0075BC-0062-1999-85A8-1F44FE0D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1151164"/>
            <a:ext cx="2996293" cy="29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clado - Iconos gratis de flechas">
            <a:extLst>
              <a:ext uri="{FF2B5EF4-FFF2-40B4-BE49-F238E27FC236}">
                <a16:creationId xmlns:a16="http://schemas.microsoft.com/office/drawing/2014/main" id="{05A47D4E-2869-33EB-32D7-5E358C43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64" y="1061357"/>
            <a:ext cx="2879271" cy="28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5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18B8D-FD0E-1D97-8762-C06B8EB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Opciones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699AF7-CA37-6742-3892-9E47EECE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75" y="2345854"/>
            <a:ext cx="3366249" cy="10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Juego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Recreación</a:t>
            </a:r>
            <a:r>
              <a:rPr lang="en-US" sz="1600" dirty="0"/>
              <a:t> </a:t>
            </a:r>
            <a:r>
              <a:rPr lang="en-US" sz="1600" dirty="0" err="1"/>
              <a:t>fiel</a:t>
            </a:r>
            <a:r>
              <a:rPr lang="en-US" sz="1600" dirty="0"/>
              <a:t> del </a:t>
            </a:r>
            <a:r>
              <a:rPr lang="en-US" sz="1600" dirty="0" err="1"/>
              <a:t>juego</a:t>
            </a:r>
            <a:r>
              <a:rPr lang="en-US" sz="1600" dirty="0"/>
              <a:t> </a:t>
            </a:r>
            <a:r>
              <a:rPr lang="en-US" sz="1600" dirty="0" err="1"/>
              <a:t>clásico</a:t>
            </a:r>
            <a:r>
              <a:rPr lang="en-US" sz="1600" dirty="0"/>
              <a:t> de la </a:t>
            </a:r>
            <a:r>
              <a:rPr lang="en-US" sz="1600" dirty="0" err="1"/>
              <a:t>serpiente</a:t>
            </a:r>
            <a:endParaRPr lang="en-U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DC5C6-8827-7FB4-B35C-D993AAD3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3" y="1061357"/>
            <a:ext cx="4249890" cy="2111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ACF7DB-7561-742D-A741-A54F7A99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25543"/>
            <a:ext cx="4306447" cy="21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2000" dirty="0" err="1"/>
              <a:t>Teclas</a:t>
            </a:r>
            <a:r>
              <a:rPr lang="en-US" sz="2000" dirty="0"/>
              <a:t> </a:t>
            </a:r>
            <a:r>
              <a:rPr lang="en-US" sz="2000" dirty="0" err="1"/>
              <a:t>permitidas</a:t>
            </a:r>
            <a:endParaRPr lang="en-US" sz="2000" dirty="0"/>
          </a:p>
        </p:txBody>
      </p:sp>
      <p:pic>
        <p:nvPicPr>
          <p:cNvPr id="1030" name="Picture 6" descr="WASD Keyboard Keycaps | Keyboard stickers, Stickers stickers, Stickers">
            <a:extLst>
              <a:ext uri="{FF2B5EF4-FFF2-40B4-BE49-F238E27FC236}">
                <a16:creationId xmlns:a16="http://schemas.microsoft.com/office/drawing/2014/main" id="{DF0075BC-0062-1999-85A8-1F44FE0D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1151164"/>
            <a:ext cx="2996293" cy="29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clado - Iconos gratis de flechas">
            <a:extLst>
              <a:ext uri="{FF2B5EF4-FFF2-40B4-BE49-F238E27FC236}">
                <a16:creationId xmlns:a16="http://schemas.microsoft.com/office/drawing/2014/main" id="{05A47D4E-2869-33EB-32D7-5E358C43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64" y="1061357"/>
            <a:ext cx="2879271" cy="28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6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Presentación en pantalla (16:9)</PresentationFormat>
  <Paragraphs>28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Press Start 2P</vt:lpstr>
      <vt:lpstr>Arial</vt:lpstr>
      <vt:lpstr>Bebas Neue</vt:lpstr>
      <vt:lpstr>Anaheim</vt:lpstr>
      <vt:lpstr>Retro Videogames MK Plan by Slidesgo</vt:lpstr>
      <vt:lpstr>del juego de la serpiente</vt:lpstr>
      <vt:lpstr>Menú</vt:lpstr>
      <vt:lpstr>Menú</vt:lpstr>
      <vt:lpstr>Menú funcional mediante el teclado</vt:lpstr>
      <vt:lpstr>Teclas permitidas</vt:lpstr>
      <vt:lpstr>Opciones</vt:lpstr>
      <vt:lpstr>Juego</vt:lpstr>
      <vt:lpstr>Recreación fiel del juego clásico de la serpiente</vt:lpstr>
      <vt:lpstr>Teclas permitidas</vt:lpstr>
      <vt:lpstr>Puntaje</vt:lpstr>
      <vt:lpstr>Tabla de Puntajes más altos</vt:lpstr>
      <vt:lpstr>Reinicio</vt:lpstr>
      <vt:lpstr>Reinicio de la Tabla de Puntajes</vt:lpstr>
      <vt:lpstr>Gracias por su atención!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 juego de la serpiente</dc:title>
  <dc:creator>Alejo</dc:creator>
  <cp:lastModifiedBy>CARLOS ALEJANDRO ALEMAN OSORIO</cp:lastModifiedBy>
  <cp:revision>2</cp:revision>
  <dcterms:modified xsi:type="dcterms:W3CDTF">2022-08-24T21:14:57Z</dcterms:modified>
</cp:coreProperties>
</file>