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8" r:id="rId3"/>
    <p:sldId id="309" r:id="rId4"/>
    <p:sldId id="310" r:id="rId5"/>
    <p:sldId id="311" r:id="rId6"/>
    <p:sldId id="312" r:id="rId7"/>
    <p:sldId id="260" r:id="rId8"/>
    <p:sldId id="306" r:id="rId9"/>
    <p:sldId id="307" r:id="rId10"/>
    <p:sldId id="313" r:id="rId11"/>
    <p:sldId id="308" r:id="rId12"/>
    <p:sldId id="315" r:id="rId13"/>
    <p:sldId id="314" r:id="rId14"/>
    <p:sldId id="284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Press Start 2P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F06B6A-A1F1-4C83-AFC8-4B6F862D4E73}">
  <a:tblStyle styleId="{3CF06B6A-A1F1-4C83-AFC8-4B6F862D4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55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8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f89d94411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f89d94411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92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Google Shape;3312;gf89d94411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3" name="Google Shape;3313;gf89d94411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rot="10800000" flipH="1">
            <a:off x="-561710" y="3695519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3054346" flipH="1">
            <a:off x="346548" y="627139"/>
            <a:ext cx="524555" cy="446864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rot="-4499985" flipH="1">
            <a:off x="8663961" y="3816339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2" hasCustomPrompt="1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8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4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5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7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8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19" hasCustomPrompt="1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0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6"/>
          <p:cNvSpPr/>
          <p:nvPr/>
        </p:nvSpPr>
        <p:spPr>
          <a:xfrm rot="-4499985" flipH="1">
            <a:off x="496911" y="197364"/>
            <a:ext cx="524556" cy="446868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avLst/>
            <a:gdLst/>
            <a:ahLst/>
            <a:cxnLst/>
            <a:rect l="l" t="t" r="r" b="b"/>
            <a:pathLst>
              <a:path w="403952" h="145349" extrusionOk="0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avLst/>
            <a:gdLst/>
            <a:ahLst/>
            <a:cxnLst/>
            <a:rect l="l" t="t" r="r" b="b"/>
            <a:pathLst>
              <a:path w="104216" h="41776" extrusionOk="0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-6700042" flipH="1">
            <a:off x="8639065" y="889246"/>
            <a:ext cx="164100" cy="331322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-4500050" flipH="1">
            <a:off x="7440682" y="119541"/>
            <a:ext cx="483265" cy="411677"/>
          </a:xfrm>
          <a:custGeom>
            <a:avLst/>
            <a:gdLst/>
            <a:ahLst/>
            <a:cxnLst/>
            <a:rect l="l" t="t" r="r" b="b"/>
            <a:pathLst>
              <a:path w="4738" h="4036" extrusionOk="0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8816071" flipH="1">
            <a:off x="350265" y="2178698"/>
            <a:ext cx="164099" cy="331320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2700000" flipH="1">
            <a:off x="7528620" y="4378896"/>
            <a:ext cx="1201745" cy="450420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7"/>
          <p:cNvSpPr/>
          <p:nvPr/>
        </p:nvSpPr>
        <p:spPr>
          <a:xfrm rot="-5983180" flipH="1">
            <a:off x="4268815" y="4746869"/>
            <a:ext cx="164100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avLst/>
            <a:gdLst/>
            <a:ahLst/>
            <a:cxnLst/>
            <a:rect l="l" t="t" r="r" b="b"/>
            <a:pathLst>
              <a:path w="261201" h="158757" extrusionOk="0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avLst/>
            <a:gdLst/>
            <a:ahLst/>
            <a:cxnLst/>
            <a:rect l="l" t="t" r="r" b="b"/>
            <a:pathLst>
              <a:path w="143800" h="111701" extrusionOk="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avLst/>
            <a:gdLst/>
            <a:ahLst/>
            <a:cxnLst/>
            <a:rect l="l" t="t" r="r" b="b"/>
            <a:pathLst>
              <a:path w="7745" h="2903" extrusionOk="0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avLst/>
            <a:gdLst/>
            <a:ahLst/>
            <a:cxnLst/>
            <a:rect l="l" t="t" r="r" b="b"/>
            <a:pathLst>
              <a:path w="3410" h="3410" extrusionOk="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avLst/>
            <a:gdLst/>
            <a:ahLst/>
            <a:cxnLst/>
            <a:rect l="l" t="t" r="r" b="b"/>
            <a:pathLst>
              <a:path w="778" h="1571" extrusionOk="0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avLst/>
            <a:gdLst/>
            <a:ahLst/>
            <a:cxnLst/>
            <a:rect l="l" t="t" r="r" b="b"/>
            <a:pathLst>
              <a:path w="4036" h="3625" extrusionOk="0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962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2" r:id="rId6"/>
    <p:sldLayoutId id="2147483673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ctrTitle"/>
          </p:nvPr>
        </p:nvSpPr>
        <p:spPr>
          <a:xfrm>
            <a:off x="229124" y="2258019"/>
            <a:ext cx="5213160" cy="10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del juego de la serpiente</a:t>
            </a:r>
            <a:endParaRPr sz="13300" dirty="0">
              <a:solidFill>
                <a:schemeClr val="accent1"/>
              </a:solidFill>
            </a:endParaRPr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268790" y="3375937"/>
            <a:ext cx="421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Carlos Aleman y Alejandro Alvarez</a:t>
            </a:r>
            <a:endParaRPr dirty="0"/>
          </a:p>
        </p:txBody>
      </p:sp>
      <p:sp>
        <p:nvSpPr>
          <p:cNvPr id="378" name="Google Shape;378;p31"/>
          <p:cNvSpPr txBox="1">
            <a:spLocks noGrp="1"/>
          </p:cNvSpPr>
          <p:nvPr>
            <p:ph type="ctrTitle" idx="2"/>
          </p:nvPr>
        </p:nvSpPr>
        <p:spPr>
          <a:xfrm>
            <a:off x="219991" y="1283287"/>
            <a:ext cx="5804029" cy="982800"/>
          </a:xfrm>
          <a:prstGeom prst="rect">
            <a:avLst/>
          </a:prstGeom>
        </p:spPr>
        <p:txBody>
          <a:bodyPr spcFirstLastPara="1" wrap="square" lIns="91425" tIns="36575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Recreaci</a:t>
            </a:r>
            <a:r>
              <a:rPr lang="es-EC" sz="4000" dirty="0" err="1"/>
              <a:t>ón</a:t>
            </a:r>
            <a:endParaRPr sz="4000" dirty="0"/>
          </a:p>
        </p:txBody>
      </p:sp>
      <p:grpSp>
        <p:nvGrpSpPr>
          <p:cNvPr id="379" name="Google Shape;379;p31"/>
          <p:cNvGrpSpPr/>
          <p:nvPr/>
        </p:nvGrpSpPr>
        <p:grpSpPr>
          <a:xfrm>
            <a:off x="5438148" y="1086975"/>
            <a:ext cx="2608445" cy="2800978"/>
            <a:chOff x="4554675" y="2907300"/>
            <a:chExt cx="772575" cy="829600"/>
          </a:xfrm>
        </p:grpSpPr>
        <p:sp>
          <p:nvSpPr>
            <p:cNvPr id="380" name="Google Shape;380;p31"/>
            <p:cNvSpPr/>
            <p:nvPr/>
          </p:nvSpPr>
          <p:spPr>
            <a:xfrm>
              <a:off x="4554675" y="2907300"/>
              <a:ext cx="772575" cy="829600"/>
            </a:xfrm>
            <a:custGeom>
              <a:avLst/>
              <a:gdLst/>
              <a:ahLst/>
              <a:cxnLst/>
              <a:rect l="l" t="t" r="r" b="b"/>
              <a:pathLst>
                <a:path w="30903" h="33184" extrusionOk="0">
                  <a:moveTo>
                    <a:pt x="15765" y="0"/>
                  </a:moveTo>
                  <a:cubicBezTo>
                    <a:pt x="10126" y="0"/>
                    <a:pt x="4762" y="3284"/>
                    <a:pt x="2256" y="8321"/>
                  </a:cubicBezTo>
                  <a:cubicBezTo>
                    <a:pt x="0" y="12883"/>
                    <a:pt x="602" y="17971"/>
                    <a:pt x="602" y="22883"/>
                  </a:cubicBezTo>
                  <a:lnTo>
                    <a:pt x="602" y="32181"/>
                  </a:lnTo>
                  <a:cubicBezTo>
                    <a:pt x="602" y="32733"/>
                    <a:pt x="1053" y="33184"/>
                    <a:pt x="1579" y="33184"/>
                  </a:cubicBezTo>
                  <a:lnTo>
                    <a:pt x="29925" y="33184"/>
                  </a:lnTo>
                  <a:cubicBezTo>
                    <a:pt x="30451" y="33184"/>
                    <a:pt x="30903" y="32733"/>
                    <a:pt x="30903" y="32181"/>
                  </a:cubicBezTo>
                  <a:lnTo>
                    <a:pt x="30903" y="29600"/>
                  </a:lnTo>
                  <a:lnTo>
                    <a:pt x="30903" y="18196"/>
                  </a:lnTo>
                  <a:cubicBezTo>
                    <a:pt x="30903" y="13184"/>
                    <a:pt x="30351" y="8697"/>
                    <a:pt x="26817" y="4813"/>
                  </a:cubicBezTo>
                  <a:cubicBezTo>
                    <a:pt x="26767" y="4762"/>
                    <a:pt x="26717" y="4712"/>
                    <a:pt x="26667" y="4662"/>
                  </a:cubicBezTo>
                  <a:cubicBezTo>
                    <a:pt x="26592" y="4587"/>
                    <a:pt x="26542" y="4512"/>
                    <a:pt x="26466" y="4462"/>
                  </a:cubicBezTo>
                  <a:cubicBezTo>
                    <a:pt x="23609" y="1579"/>
                    <a:pt x="19800" y="0"/>
                    <a:pt x="15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82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4596025" y="2932375"/>
              <a:ext cx="708050" cy="779475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0"/>
                  </a:moveTo>
                  <a:cubicBezTo>
                    <a:pt x="8898" y="0"/>
                    <a:pt x="4311" y="2882"/>
                    <a:pt x="1855" y="7143"/>
                  </a:cubicBezTo>
                  <a:cubicBezTo>
                    <a:pt x="1354" y="8020"/>
                    <a:pt x="953" y="8972"/>
                    <a:pt x="627" y="9975"/>
                  </a:cubicBezTo>
                  <a:cubicBezTo>
                    <a:pt x="577" y="10150"/>
                    <a:pt x="527" y="10301"/>
                    <a:pt x="502" y="10476"/>
                  </a:cubicBezTo>
                  <a:cubicBezTo>
                    <a:pt x="226" y="11429"/>
                    <a:pt x="75" y="12431"/>
                    <a:pt x="25" y="13459"/>
                  </a:cubicBezTo>
                  <a:cubicBezTo>
                    <a:pt x="0" y="13684"/>
                    <a:pt x="0" y="13935"/>
                    <a:pt x="0" y="14160"/>
                  </a:cubicBezTo>
                  <a:lnTo>
                    <a:pt x="0" y="31178"/>
                  </a:lnTo>
                  <a:lnTo>
                    <a:pt x="28321" y="31178"/>
                  </a:lnTo>
                  <a:lnTo>
                    <a:pt x="28321" y="14160"/>
                  </a:lnTo>
                  <a:cubicBezTo>
                    <a:pt x="28321" y="14035"/>
                    <a:pt x="28321" y="13910"/>
                    <a:pt x="28321" y="13785"/>
                  </a:cubicBezTo>
                  <a:cubicBezTo>
                    <a:pt x="28321" y="13584"/>
                    <a:pt x="28321" y="13358"/>
                    <a:pt x="28296" y="13158"/>
                  </a:cubicBezTo>
                  <a:cubicBezTo>
                    <a:pt x="28296" y="13108"/>
                    <a:pt x="28296" y="13033"/>
                    <a:pt x="28271" y="12983"/>
                  </a:cubicBezTo>
                  <a:cubicBezTo>
                    <a:pt x="28271" y="12907"/>
                    <a:pt x="28271" y="12832"/>
                    <a:pt x="28271" y="12782"/>
                  </a:cubicBezTo>
                  <a:cubicBezTo>
                    <a:pt x="28246" y="12707"/>
                    <a:pt x="28246" y="12657"/>
                    <a:pt x="28246" y="12582"/>
                  </a:cubicBezTo>
                  <a:cubicBezTo>
                    <a:pt x="28246" y="12506"/>
                    <a:pt x="28221" y="12406"/>
                    <a:pt x="28221" y="12331"/>
                  </a:cubicBezTo>
                  <a:cubicBezTo>
                    <a:pt x="28196" y="12231"/>
                    <a:pt x="28196" y="12155"/>
                    <a:pt x="28171" y="12080"/>
                  </a:cubicBezTo>
                  <a:cubicBezTo>
                    <a:pt x="28171" y="12030"/>
                    <a:pt x="28171" y="12005"/>
                    <a:pt x="28171" y="11955"/>
                  </a:cubicBezTo>
                  <a:cubicBezTo>
                    <a:pt x="28146" y="11930"/>
                    <a:pt x="28146" y="11905"/>
                    <a:pt x="28146" y="11905"/>
                  </a:cubicBezTo>
                  <a:cubicBezTo>
                    <a:pt x="28146" y="11880"/>
                    <a:pt x="28146" y="11880"/>
                    <a:pt x="28146" y="11880"/>
                  </a:cubicBezTo>
                  <a:cubicBezTo>
                    <a:pt x="28121" y="11780"/>
                    <a:pt x="28121" y="11679"/>
                    <a:pt x="28096" y="11579"/>
                  </a:cubicBezTo>
                  <a:cubicBezTo>
                    <a:pt x="28096" y="11554"/>
                    <a:pt x="28096" y="11529"/>
                    <a:pt x="28071" y="11529"/>
                  </a:cubicBezTo>
                  <a:cubicBezTo>
                    <a:pt x="28071" y="11479"/>
                    <a:pt x="28071" y="11429"/>
                    <a:pt x="28046" y="11379"/>
                  </a:cubicBezTo>
                  <a:cubicBezTo>
                    <a:pt x="28046" y="11303"/>
                    <a:pt x="28020" y="11253"/>
                    <a:pt x="28020" y="11178"/>
                  </a:cubicBezTo>
                  <a:cubicBezTo>
                    <a:pt x="27970" y="11028"/>
                    <a:pt x="27945" y="10852"/>
                    <a:pt x="27895" y="10677"/>
                  </a:cubicBezTo>
                  <a:cubicBezTo>
                    <a:pt x="27870" y="10602"/>
                    <a:pt x="27845" y="10526"/>
                    <a:pt x="27845" y="10426"/>
                  </a:cubicBezTo>
                  <a:cubicBezTo>
                    <a:pt x="27820" y="10351"/>
                    <a:pt x="27795" y="10276"/>
                    <a:pt x="27770" y="10201"/>
                  </a:cubicBezTo>
                  <a:cubicBezTo>
                    <a:pt x="27745" y="10125"/>
                    <a:pt x="27720" y="10025"/>
                    <a:pt x="27695" y="9925"/>
                  </a:cubicBezTo>
                  <a:cubicBezTo>
                    <a:pt x="27645" y="9825"/>
                    <a:pt x="27619" y="9724"/>
                    <a:pt x="27594" y="9624"/>
                  </a:cubicBezTo>
                  <a:cubicBezTo>
                    <a:pt x="27569" y="9549"/>
                    <a:pt x="27519" y="9449"/>
                    <a:pt x="27494" y="9373"/>
                  </a:cubicBezTo>
                  <a:cubicBezTo>
                    <a:pt x="27494" y="9323"/>
                    <a:pt x="27469" y="9273"/>
                    <a:pt x="27444" y="9223"/>
                  </a:cubicBezTo>
                  <a:cubicBezTo>
                    <a:pt x="27394" y="9048"/>
                    <a:pt x="27319" y="8897"/>
                    <a:pt x="27244" y="8722"/>
                  </a:cubicBezTo>
                  <a:cubicBezTo>
                    <a:pt x="27218" y="8647"/>
                    <a:pt x="27193" y="8571"/>
                    <a:pt x="27143" y="8496"/>
                  </a:cubicBezTo>
                  <a:cubicBezTo>
                    <a:pt x="27043" y="8271"/>
                    <a:pt x="26943" y="8045"/>
                    <a:pt x="26817" y="7820"/>
                  </a:cubicBezTo>
                  <a:cubicBezTo>
                    <a:pt x="26792" y="7744"/>
                    <a:pt x="26742" y="7669"/>
                    <a:pt x="26717" y="7594"/>
                  </a:cubicBezTo>
                  <a:cubicBezTo>
                    <a:pt x="26667" y="7519"/>
                    <a:pt x="26642" y="7444"/>
                    <a:pt x="26592" y="7368"/>
                  </a:cubicBezTo>
                  <a:cubicBezTo>
                    <a:pt x="26517" y="7218"/>
                    <a:pt x="26416" y="7068"/>
                    <a:pt x="26341" y="6917"/>
                  </a:cubicBezTo>
                  <a:cubicBezTo>
                    <a:pt x="26316" y="6867"/>
                    <a:pt x="26266" y="6817"/>
                    <a:pt x="26241" y="6742"/>
                  </a:cubicBezTo>
                  <a:cubicBezTo>
                    <a:pt x="26116" y="6566"/>
                    <a:pt x="25990" y="6366"/>
                    <a:pt x="25865" y="6165"/>
                  </a:cubicBezTo>
                  <a:cubicBezTo>
                    <a:pt x="25815" y="6115"/>
                    <a:pt x="25790" y="6040"/>
                    <a:pt x="25740" y="5990"/>
                  </a:cubicBezTo>
                  <a:cubicBezTo>
                    <a:pt x="25614" y="5815"/>
                    <a:pt x="25489" y="5639"/>
                    <a:pt x="25339" y="5464"/>
                  </a:cubicBezTo>
                  <a:cubicBezTo>
                    <a:pt x="25314" y="5414"/>
                    <a:pt x="25264" y="5363"/>
                    <a:pt x="25239" y="5313"/>
                  </a:cubicBezTo>
                  <a:cubicBezTo>
                    <a:pt x="25013" y="5038"/>
                    <a:pt x="24762" y="4762"/>
                    <a:pt x="24512" y="4486"/>
                  </a:cubicBezTo>
                  <a:cubicBezTo>
                    <a:pt x="24462" y="4436"/>
                    <a:pt x="24411" y="4386"/>
                    <a:pt x="24361" y="4336"/>
                  </a:cubicBezTo>
                  <a:cubicBezTo>
                    <a:pt x="24311" y="4286"/>
                    <a:pt x="24236" y="4211"/>
                    <a:pt x="24186" y="4135"/>
                  </a:cubicBezTo>
                  <a:cubicBezTo>
                    <a:pt x="21629" y="1579"/>
                    <a:pt x="18071" y="0"/>
                    <a:pt x="14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5238250" y="3074600"/>
              <a:ext cx="1900" cy="1275"/>
            </a:xfrm>
            <a:custGeom>
              <a:avLst/>
              <a:gdLst/>
              <a:ahLst/>
              <a:cxnLst/>
              <a:rect l="l" t="t" r="r" b="b"/>
              <a:pathLst>
                <a:path w="76" h="51" extrusionOk="0">
                  <a:moveTo>
                    <a:pt x="1" y="0"/>
                  </a:moveTo>
                  <a:cubicBezTo>
                    <a:pt x="9" y="0"/>
                    <a:pt x="17" y="3"/>
                    <a:pt x="25" y="7"/>
                  </a:cubicBezTo>
                  <a:lnTo>
                    <a:pt x="25" y="7"/>
                  </a:lnTo>
                  <a:cubicBezTo>
                    <a:pt x="23" y="0"/>
                    <a:pt x="17" y="0"/>
                    <a:pt x="1" y="0"/>
                  </a:cubicBezTo>
                  <a:close/>
                  <a:moveTo>
                    <a:pt x="25" y="7"/>
                  </a:moveTo>
                  <a:cubicBezTo>
                    <a:pt x="26" y="11"/>
                    <a:pt x="26" y="17"/>
                    <a:pt x="26" y="25"/>
                  </a:cubicBezTo>
                  <a:cubicBezTo>
                    <a:pt x="51" y="25"/>
                    <a:pt x="51" y="25"/>
                    <a:pt x="76" y="50"/>
                  </a:cubicBezTo>
                  <a:lnTo>
                    <a:pt x="76" y="50"/>
                  </a:lnTo>
                  <a:cubicBezTo>
                    <a:pt x="59" y="33"/>
                    <a:pt x="42" y="16"/>
                    <a:pt x="25" y="7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40500" y="3180250"/>
              <a:ext cx="21975" cy="38725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0"/>
                  </a:moveTo>
                  <a:cubicBezTo>
                    <a:pt x="139" y="0"/>
                    <a:pt x="120" y="4"/>
                    <a:pt x="101" y="10"/>
                  </a:cubicBezTo>
                  <a:cubicBezTo>
                    <a:pt x="26" y="35"/>
                    <a:pt x="1" y="110"/>
                    <a:pt x="26" y="185"/>
                  </a:cubicBezTo>
                  <a:lnTo>
                    <a:pt x="577" y="1464"/>
                  </a:lnTo>
                  <a:cubicBezTo>
                    <a:pt x="596" y="1520"/>
                    <a:pt x="657" y="1548"/>
                    <a:pt x="708" y="1548"/>
                  </a:cubicBezTo>
                  <a:cubicBezTo>
                    <a:pt x="725" y="1548"/>
                    <a:pt x="740" y="1545"/>
                    <a:pt x="753" y="1539"/>
                  </a:cubicBezTo>
                  <a:cubicBezTo>
                    <a:pt x="828" y="1489"/>
                    <a:pt x="878" y="1413"/>
                    <a:pt x="828" y="1338"/>
                  </a:cubicBezTo>
                  <a:lnTo>
                    <a:pt x="302" y="85"/>
                  </a:lnTo>
                  <a:cubicBezTo>
                    <a:pt x="264" y="29"/>
                    <a:pt x="212" y="0"/>
                    <a:pt x="15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95025" y="3162425"/>
              <a:ext cx="21950" cy="38650"/>
            </a:xfrm>
            <a:custGeom>
              <a:avLst/>
              <a:gdLst/>
              <a:ahLst/>
              <a:cxnLst/>
              <a:rect l="l" t="t" r="r" b="b"/>
              <a:pathLst>
                <a:path w="878" h="1546" extrusionOk="0">
                  <a:moveTo>
                    <a:pt x="163" y="1"/>
                  </a:moveTo>
                  <a:cubicBezTo>
                    <a:pt x="143" y="1"/>
                    <a:pt x="122" y="7"/>
                    <a:pt x="101" y="21"/>
                  </a:cubicBezTo>
                  <a:cubicBezTo>
                    <a:pt x="50" y="46"/>
                    <a:pt x="0" y="121"/>
                    <a:pt x="25" y="197"/>
                  </a:cubicBezTo>
                  <a:lnTo>
                    <a:pt x="577" y="1450"/>
                  </a:lnTo>
                  <a:cubicBezTo>
                    <a:pt x="613" y="1504"/>
                    <a:pt x="662" y="1545"/>
                    <a:pt x="715" y="1545"/>
                  </a:cubicBezTo>
                  <a:cubicBezTo>
                    <a:pt x="735" y="1545"/>
                    <a:pt x="756" y="1539"/>
                    <a:pt x="777" y="1525"/>
                  </a:cubicBezTo>
                  <a:cubicBezTo>
                    <a:pt x="827" y="1500"/>
                    <a:pt x="878" y="1425"/>
                    <a:pt x="827" y="1349"/>
                  </a:cubicBezTo>
                  <a:lnTo>
                    <a:pt x="301" y="96"/>
                  </a:lnTo>
                  <a:cubicBezTo>
                    <a:pt x="265" y="42"/>
                    <a:pt x="216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161800" y="31100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0"/>
                  </a:moveTo>
                  <a:cubicBezTo>
                    <a:pt x="593" y="0"/>
                    <a:pt x="546" y="29"/>
                    <a:pt x="527" y="85"/>
                  </a:cubicBezTo>
                  <a:lnTo>
                    <a:pt x="26" y="1363"/>
                  </a:lnTo>
                  <a:cubicBezTo>
                    <a:pt x="1" y="1438"/>
                    <a:pt x="51" y="1514"/>
                    <a:pt x="126" y="1564"/>
                  </a:cubicBezTo>
                  <a:cubicBezTo>
                    <a:pt x="140" y="1568"/>
                    <a:pt x="153" y="1570"/>
                    <a:pt x="166" y="1570"/>
                  </a:cubicBezTo>
                  <a:cubicBezTo>
                    <a:pt x="227" y="1570"/>
                    <a:pt x="281" y="1525"/>
                    <a:pt x="302" y="1463"/>
                  </a:cubicBezTo>
                  <a:lnTo>
                    <a:pt x="778" y="185"/>
                  </a:lnTo>
                  <a:cubicBezTo>
                    <a:pt x="803" y="110"/>
                    <a:pt x="778" y="35"/>
                    <a:pt x="703" y="10"/>
                  </a:cubicBezTo>
                  <a:cubicBezTo>
                    <a:pt x="684" y="4"/>
                    <a:pt x="665" y="0"/>
                    <a:pt x="647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246400" y="3145800"/>
              <a:ext cx="19450" cy="39250"/>
            </a:xfrm>
            <a:custGeom>
              <a:avLst/>
              <a:gdLst/>
              <a:ahLst/>
              <a:cxnLst/>
              <a:rect l="l" t="t" r="r" b="b"/>
              <a:pathLst>
                <a:path w="778" h="1570" extrusionOk="0">
                  <a:moveTo>
                    <a:pt x="622" y="0"/>
                  </a:moveTo>
                  <a:cubicBezTo>
                    <a:pt x="568" y="0"/>
                    <a:pt x="521" y="28"/>
                    <a:pt x="502" y="85"/>
                  </a:cubicBezTo>
                  <a:lnTo>
                    <a:pt x="26" y="1388"/>
                  </a:lnTo>
                  <a:cubicBezTo>
                    <a:pt x="0" y="1463"/>
                    <a:pt x="26" y="1538"/>
                    <a:pt x="101" y="1563"/>
                  </a:cubicBezTo>
                  <a:cubicBezTo>
                    <a:pt x="115" y="1568"/>
                    <a:pt x="128" y="1570"/>
                    <a:pt x="142" y="1570"/>
                  </a:cubicBezTo>
                  <a:cubicBezTo>
                    <a:pt x="202" y="1570"/>
                    <a:pt x="256" y="1529"/>
                    <a:pt x="276" y="1488"/>
                  </a:cubicBezTo>
                  <a:lnTo>
                    <a:pt x="752" y="185"/>
                  </a:lnTo>
                  <a:cubicBezTo>
                    <a:pt x="777" y="110"/>
                    <a:pt x="752" y="34"/>
                    <a:pt x="677" y="9"/>
                  </a:cubicBezTo>
                  <a:cubicBezTo>
                    <a:pt x="658" y="3"/>
                    <a:pt x="640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254550" y="3255500"/>
              <a:ext cx="19450" cy="39275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1"/>
                  </a:moveTo>
                  <a:cubicBezTo>
                    <a:pt x="576" y="1"/>
                    <a:pt x="522" y="42"/>
                    <a:pt x="502" y="83"/>
                  </a:cubicBezTo>
                  <a:lnTo>
                    <a:pt x="25" y="1386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8"/>
                    <a:pt x="138" y="1571"/>
                    <a:pt x="156" y="1571"/>
                  </a:cubicBezTo>
                  <a:cubicBezTo>
                    <a:pt x="210" y="1571"/>
                    <a:pt x="257" y="1543"/>
                    <a:pt x="276" y="1486"/>
                  </a:cubicBezTo>
                  <a:lnTo>
                    <a:pt x="752" y="183"/>
                  </a:lnTo>
                  <a:cubicBezTo>
                    <a:pt x="777" y="108"/>
                    <a:pt x="752" y="32"/>
                    <a:pt x="677" y="7"/>
                  </a:cubicBezTo>
                  <a:cubicBezTo>
                    <a:pt x="663" y="3"/>
                    <a:pt x="649" y="1"/>
                    <a:pt x="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164950" y="306942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0"/>
                  </a:moveTo>
                  <a:cubicBezTo>
                    <a:pt x="75" y="0"/>
                    <a:pt x="21" y="45"/>
                    <a:pt x="0" y="107"/>
                  </a:cubicBezTo>
                  <a:cubicBezTo>
                    <a:pt x="0" y="182"/>
                    <a:pt x="50" y="257"/>
                    <a:pt x="126" y="282"/>
                  </a:cubicBezTo>
                  <a:lnTo>
                    <a:pt x="1479" y="533"/>
                  </a:lnTo>
                  <a:cubicBezTo>
                    <a:pt x="1554" y="533"/>
                    <a:pt x="1629" y="483"/>
                    <a:pt x="1629" y="408"/>
                  </a:cubicBezTo>
                  <a:cubicBezTo>
                    <a:pt x="1654" y="333"/>
                    <a:pt x="1604" y="282"/>
                    <a:pt x="1529" y="257"/>
                  </a:cubicBezTo>
                  <a:lnTo>
                    <a:pt x="176" y="7"/>
                  </a:lnTo>
                  <a:cubicBezTo>
                    <a:pt x="162" y="2"/>
                    <a:pt x="149" y="0"/>
                    <a:pt x="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5216325" y="32274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1"/>
                  </a:moveTo>
                  <a:cubicBezTo>
                    <a:pt x="101" y="1"/>
                    <a:pt x="26" y="51"/>
                    <a:pt x="26" y="126"/>
                  </a:cubicBezTo>
                  <a:cubicBezTo>
                    <a:pt x="0" y="201"/>
                    <a:pt x="51" y="276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34" y="489"/>
                    <a:pt x="1655" y="427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204425" y="311132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70" y="0"/>
                  </a:moveTo>
                  <a:cubicBezTo>
                    <a:pt x="133" y="0"/>
                    <a:pt x="92" y="19"/>
                    <a:pt x="50" y="60"/>
                  </a:cubicBezTo>
                  <a:cubicBezTo>
                    <a:pt x="0" y="110"/>
                    <a:pt x="0" y="185"/>
                    <a:pt x="75" y="236"/>
                  </a:cubicBezTo>
                  <a:lnTo>
                    <a:pt x="1078" y="1188"/>
                  </a:lnTo>
                  <a:cubicBezTo>
                    <a:pt x="1103" y="1213"/>
                    <a:pt x="1134" y="1226"/>
                    <a:pt x="1166" y="1226"/>
                  </a:cubicBezTo>
                  <a:cubicBezTo>
                    <a:pt x="1197" y="1226"/>
                    <a:pt x="1228" y="1213"/>
                    <a:pt x="1253" y="1188"/>
                  </a:cubicBezTo>
                  <a:cubicBezTo>
                    <a:pt x="1329" y="1138"/>
                    <a:pt x="1304" y="1038"/>
                    <a:pt x="1253" y="987"/>
                  </a:cubicBezTo>
                  <a:lnTo>
                    <a:pt x="251" y="35"/>
                  </a:lnTo>
                  <a:cubicBezTo>
                    <a:pt x="228" y="12"/>
                    <a:pt x="201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167450" y="3232175"/>
              <a:ext cx="33225" cy="30650"/>
            </a:xfrm>
            <a:custGeom>
              <a:avLst/>
              <a:gdLst/>
              <a:ahLst/>
              <a:cxnLst/>
              <a:rect l="l" t="t" r="r" b="b"/>
              <a:pathLst>
                <a:path w="1329" h="1226" extrusionOk="0">
                  <a:moveTo>
                    <a:pt x="151" y="1"/>
                  </a:moveTo>
                  <a:cubicBezTo>
                    <a:pt x="113" y="1"/>
                    <a:pt x="76" y="13"/>
                    <a:pt x="51" y="38"/>
                  </a:cubicBezTo>
                  <a:cubicBezTo>
                    <a:pt x="1" y="88"/>
                    <a:pt x="1" y="189"/>
                    <a:pt x="76" y="239"/>
                  </a:cubicBezTo>
                  <a:lnTo>
                    <a:pt x="1078" y="1191"/>
                  </a:lnTo>
                  <a:cubicBezTo>
                    <a:pt x="1101" y="1214"/>
                    <a:pt x="1128" y="1226"/>
                    <a:pt x="1156" y="1226"/>
                  </a:cubicBezTo>
                  <a:cubicBezTo>
                    <a:pt x="1191" y="1226"/>
                    <a:pt x="1226" y="1207"/>
                    <a:pt x="1254" y="1166"/>
                  </a:cubicBezTo>
                  <a:cubicBezTo>
                    <a:pt x="1329" y="1116"/>
                    <a:pt x="1304" y="1041"/>
                    <a:pt x="1254" y="991"/>
                  </a:cubicBezTo>
                  <a:lnTo>
                    <a:pt x="251" y="38"/>
                  </a:lnTo>
                  <a:cubicBezTo>
                    <a:pt x="226" y="13"/>
                    <a:pt x="189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5272725" y="3201150"/>
              <a:ext cx="27575" cy="30100"/>
            </a:xfrm>
            <a:custGeom>
              <a:avLst/>
              <a:gdLst/>
              <a:ahLst/>
              <a:cxnLst/>
              <a:rect l="l" t="t" r="r" b="b"/>
              <a:pathLst>
                <a:path w="1103" h="1204" extrusionOk="0">
                  <a:moveTo>
                    <a:pt x="150" y="1"/>
                  </a:moveTo>
                  <a:cubicBezTo>
                    <a:pt x="100" y="1"/>
                    <a:pt x="75" y="1"/>
                    <a:pt x="50" y="51"/>
                  </a:cubicBezTo>
                  <a:cubicBezTo>
                    <a:pt x="0" y="101"/>
                    <a:pt x="0" y="176"/>
                    <a:pt x="50" y="227"/>
                  </a:cubicBezTo>
                  <a:lnTo>
                    <a:pt x="1053" y="1179"/>
                  </a:lnTo>
                  <a:cubicBezTo>
                    <a:pt x="1078" y="1204"/>
                    <a:pt x="1078" y="1204"/>
                    <a:pt x="1103" y="1204"/>
                  </a:cubicBezTo>
                  <a:cubicBezTo>
                    <a:pt x="1078" y="1179"/>
                    <a:pt x="1078" y="1154"/>
                    <a:pt x="1078" y="1154"/>
                  </a:cubicBezTo>
                  <a:cubicBezTo>
                    <a:pt x="1078" y="1129"/>
                    <a:pt x="1078" y="1129"/>
                    <a:pt x="1078" y="1129"/>
                  </a:cubicBezTo>
                  <a:cubicBezTo>
                    <a:pt x="1053" y="1029"/>
                    <a:pt x="1053" y="928"/>
                    <a:pt x="1028" y="828"/>
                  </a:cubicBezTo>
                  <a:cubicBezTo>
                    <a:pt x="1028" y="803"/>
                    <a:pt x="1028" y="778"/>
                    <a:pt x="1003" y="753"/>
                  </a:cubicBezTo>
                  <a:lnTo>
                    <a:pt x="251" y="26"/>
                  </a:lnTo>
                  <a:cubicBezTo>
                    <a:pt x="226" y="1"/>
                    <a:pt x="176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5107925" y="3118775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42" y="0"/>
                  </a:moveTo>
                  <a:cubicBezTo>
                    <a:pt x="107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3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15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14" y="13"/>
                    <a:pt x="176" y="0"/>
                    <a:pt x="142" y="0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596025" y="3268825"/>
              <a:ext cx="481850" cy="443025"/>
            </a:xfrm>
            <a:custGeom>
              <a:avLst/>
              <a:gdLst/>
              <a:ahLst/>
              <a:cxnLst/>
              <a:rect l="l" t="t" r="r" b="b"/>
              <a:pathLst>
                <a:path w="19274" h="17721" extrusionOk="0">
                  <a:moveTo>
                    <a:pt x="25" y="1"/>
                  </a:moveTo>
                  <a:cubicBezTo>
                    <a:pt x="0" y="226"/>
                    <a:pt x="0" y="477"/>
                    <a:pt x="0" y="702"/>
                  </a:cubicBezTo>
                  <a:lnTo>
                    <a:pt x="0" y="17720"/>
                  </a:lnTo>
                  <a:lnTo>
                    <a:pt x="19274" y="1772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5213200" y="3465575"/>
              <a:ext cx="72700" cy="50775"/>
            </a:xfrm>
            <a:custGeom>
              <a:avLst/>
              <a:gdLst/>
              <a:ahLst/>
              <a:cxnLst/>
              <a:rect l="l" t="t" r="r" b="b"/>
              <a:pathLst>
                <a:path w="2908" h="2031" extrusionOk="0">
                  <a:moveTo>
                    <a:pt x="2582" y="0"/>
                  </a:moveTo>
                  <a:lnTo>
                    <a:pt x="0" y="1504"/>
                  </a:lnTo>
                  <a:lnTo>
                    <a:pt x="326" y="2031"/>
                  </a:lnTo>
                  <a:lnTo>
                    <a:pt x="2907" y="552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40750" y="3684875"/>
              <a:ext cx="54550" cy="26975"/>
            </a:xfrm>
            <a:custGeom>
              <a:avLst/>
              <a:gdLst/>
              <a:ahLst/>
              <a:cxnLst/>
              <a:rect l="l" t="t" r="r" b="b"/>
              <a:pathLst>
                <a:path w="2182" h="1079" extrusionOk="0">
                  <a:moveTo>
                    <a:pt x="1880" y="0"/>
                  </a:moveTo>
                  <a:lnTo>
                    <a:pt x="1" y="1078"/>
                  </a:lnTo>
                  <a:lnTo>
                    <a:pt x="1229" y="1078"/>
                  </a:lnTo>
                  <a:lnTo>
                    <a:pt x="2181" y="55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662425" y="3241250"/>
              <a:ext cx="72725" cy="50150"/>
            </a:xfrm>
            <a:custGeom>
              <a:avLst/>
              <a:gdLst/>
              <a:ahLst/>
              <a:cxnLst/>
              <a:rect l="l" t="t" r="r" b="b"/>
              <a:pathLst>
                <a:path w="2909" h="2006" extrusionOk="0">
                  <a:moveTo>
                    <a:pt x="2582" y="1"/>
                  </a:moveTo>
                  <a:lnTo>
                    <a:pt x="1" y="1480"/>
                  </a:lnTo>
                  <a:lnTo>
                    <a:pt x="327" y="2006"/>
                  </a:lnTo>
                  <a:lnTo>
                    <a:pt x="2908" y="527"/>
                  </a:lnTo>
                  <a:lnTo>
                    <a:pt x="2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742625" y="3013200"/>
              <a:ext cx="72100" cy="50150"/>
            </a:xfrm>
            <a:custGeom>
              <a:avLst/>
              <a:gdLst/>
              <a:ahLst/>
              <a:cxnLst/>
              <a:rect l="l" t="t" r="r" b="b"/>
              <a:pathLst>
                <a:path w="2884" h="2006" extrusionOk="0">
                  <a:moveTo>
                    <a:pt x="2582" y="0"/>
                  </a:moveTo>
                  <a:lnTo>
                    <a:pt x="1" y="1479"/>
                  </a:lnTo>
                  <a:lnTo>
                    <a:pt x="302" y="2005"/>
                  </a:lnTo>
                  <a:lnTo>
                    <a:pt x="2883" y="526"/>
                  </a:lnTo>
                  <a:lnTo>
                    <a:pt x="25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879225" y="2952625"/>
              <a:ext cx="112800" cy="33025"/>
            </a:xfrm>
            <a:custGeom>
              <a:avLst/>
              <a:gdLst/>
              <a:ahLst/>
              <a:cxnLst/>
              <a:rect l="l" t="t" r="r" b="b"/>
              <a:pathLst>
                <a:path w="4512" h="1321" extrusionOk="0">
                  <a:moveTo>
                    <a:pt x="3297" y="1"/>
                  </a:moveTo>
                  <a:cubicBezTo>
                    <a:pt x="3267" y="1"/>
                    <a:pt x="3238" y="13"/>
                    <a:pt x="3209" y="42"/>
                  </a:cubicBezTo>
                  <a:lnTo>
                    <a:pt x="2181" y="844"/>
                  </a:lnTo>
                  <a:lnTo>
                    <a:pt x="1229" y="167"/>
                  </a:lnTo>
                  <a:cubicBezTo>
                    <a:pt x="1198" y="157"/>
                    <a:pt x="1171" y="151"/>
                    <a:pt x="1146" y="151"/>
                  </a:cubicBezTo>
                  <a:cubicBezTo>
                    <a:pt x="1112" y="151"/>
                    <a:pt x="1083" y="163"/>
                    <a:pt x="1053" y="193"/>
                  </a:cubicBezTo>
                  <a:lnTo>
                    <a:pt x="51" y="1095"/>
                  </a:lnTo>
                  <a:cubicBezTo>
                    <a:pt x="1" y="1145"/>
                    <a:pt x="1" y="1220"/>
                    <a:pt x="51" y="1270"/>
                  </a:cubicBezTo>
                  <a:cubicBezTo>
                    <a:pt x="76" y="1320"/>
                    <a:pt x="101" y="1320"/>
                    <a:pt x="151" y="1320"/>
                  </a:cubicBezTo>
                  <a:cubicBezTo>
                    <a:pt x="176" y="1320"/>
                    <a:pt x="226" y="1320"/>
                    <a:pt x="251" y="1295"/>
                  </a:cubicBezTo>
                  <a:lnTo>
                    <a:pt x="1154" y="468"/>
                  </a:lnTo>
                  <a:lnTo>
                    <a:pt x="2106" y="1120"/>
                  </a:lnTo>
                  <a:cubicBezTo>
                    <a:pt x="2131" y="1132"/>
                    <a:pt x="2162" y="1139"/>
                    <a:pt x="2191" y="1139"/>
                  </a:cubicBezTo>
                  <a:cubicBezTo>
                    <a:pt x="2219" y="1139"/>
                    <a:pt x="2244" y="1132"/>
                    <a:pt x="2256" y="1120"/>
                  </a:cubicBezTo>
                  <a:lnTo>
                    <a:pt x="3309" y="318"/>
                  </a:lnTo>
                  <a:lnTo>
                    <a:pt x="4286" y="844"/>
                  </a:lnTo>
                  <a:cubicBezTo>
                    <a:pt x="4307" y="851"/>
                    <a:pt x="4327" y="854"/>
                    <a:pt x="4346" y="854"/>
                  </a:cubicBezTo>
                  <a:cubicBezTo>
                    <a:pt x="4398" y="854"/>
                    <a:pt x="4443" y="831"/>
                    <a:pt x="4462" y="794"/>
                  </a:cubicBezTo>
                  <a:cubicBezTo>
                    <a:pt x="4512" y="719"/>
                    <a:pt x="4487" y="644"/>
                    <a:pt x="4412" y="594"/>
                  </a:cubicBezTo>
                  <a:lnTo>
                    <a:pt x="3359" y="17"/>
                  </a:lnTo>
                  <a:cubicBezTo>
                    <a:pt x="3338" y="7"/>
                    <a:pt x="3318" y="1"/>
                    <a:pt x="3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608550" y="3176250"/>
              <a:ext cx="90875" cy="28375"/>
            </a:xfrm>
            <a:custGeom>
              <a:avLst/>
              <a:gdLst/>
              <a:ahLst/>
              <a:cxnLst/>
              <a:rect l="l" t="t" r="r" b="b"/>
              <a:pathLst>
                <a:path w="3635" h="1135" extrusionOk="0">
                  <a:moveTo>
                    <a:pt x="2422" y="1"/>
                  </a:moveTo>
                  <a:cubicBezTo>
                    <a:pt x="2394" y="1"/>
                    <a:pt x="2369" y="7"/>
                    <a:pt x="2356" y="19"/>
                  </a:cubicBezTo>
                  <a:lnTo>
                    <a:pt x="1304" y="822"/>
                  </a:lnTo>
                  <a:lnTo>
                    <a:pt x="351" y="170"/>
                  </a:lnTo>
                  <a:cubicBezTo>
                    <a:pt x="326" y="145"/>
                    <a:pt x="295" y="132"/>
                    <a:pt x="264" y="132"/>
                  </a:cubicBezTo>
                  <a:cubicBezTo>
                    <a:pt x="232" y="132"/>
                    <a:pt x="201" y="145"/>
                    <a:pt x="176" y="170"/>
                  </a:cubicBezTo>
                  <a:lnTo>
                    <a:pt x="126" y="220"/>
                  </a:lnTo>
                  <a:cubicBezTo>
                    <a:pt x="76" y="395"/>
                    <a:pt x="26" y="546"/>
                    <a:pt x="1" y="721"/>
                  </a:cubicBezTo>
                  <a:lnTo>
                    <a:pt x="276" y="446"/>
                  </a:lnTo>
                  <a:lnTo>
                    <a:pt x="1254" y="1097"/>
                  </a:lnTo>
                  <a:cubicBezTo>
                    <a:pt x="1279" y="1122"/>
                    <a:pt x="1304" y="1135"/>
                    <a:pt x="1329" y="1135"/>
                  </a:cubicBezTo>
                  <a:cubicBezTo>
                    <a:pt x="1354" y="1135"/>
                    <a:pt x="1379" y="1122"/>
                    <a:pt x="1404" y="1097"/>
                  </a:cubicBezTo>
                  <a:lnTo>
                    <a:pt x="2457" y="295"/>
                  </a:lnTo>
                  <a:lnTo>
                    <a:pt x="3409" y="822"/>
                  </a:lnTo>
                  <a:cubicBezTo>
                    <a:pt x="3436" y="839"/>
                    <a:pt x="3462" y="848"/>
                    <a:pt x="3488" y="848"/>
                  </a:cubicBezTo>
                  <a:cubicBezTo>
                    <a:pt x="3534" y="848"/>
                    <a:pt x="3577" y="820"/>
                    <a:pt x="3610" y="771"/>
                  </a:cubicBezTo>
                  <a:cubicBezTo>
                    <a:pt x="3635" y="696"/>
                    <a:pt x="3610" y="621"/>
                    <a:pt x="3559" y="596"/>
                  </a:cubicBezTo>
                  <a:lnTo>
                    <a:pt x="2507" y="19"/>
                  </a:lnTo>
                  <a:cubicBezTo>
                    <a:pt x="2482" y="7"/>
                    <a:pt x="2450" y="1"/>
                    <a:pt x="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241375" y="3386775"/>
              <a:ext cx="62700" cy="29325"/>
            </a:xfrm>
            <a:custGeom>
              <a:avLst/>
              <a:gdLst/>
              <a:ahLst/>
              <a:cxnLst/>
              <a:rect l="l" t="t" r="r" b="b"/>
              <a:pathLst>
                <a:path w="2508" h="1173" extrusionOk="0">
                  <a:moveTo>
                    <a:pt x="1141" y="1"/>
                  </a:moveTo>
                  <a:cubicBezTo>
                    <a:pt x="1110" y="1"/>
                    <a:pt x="1079" y="7"/>
                    <a:pt x="1054" y="20"/>
                  </a:cubicBezTo>
                  <a:lnTo>
                    <a:pt x="51" y="947"/>
                  </a:lnTo>
                  <a:cubicBezTo>
                    <a:pt x="1" y="997"/>
                    <a:pt x="1" y="1072"/>
                    <a:pt x="51" y="1122"/>
                  </a:cubicBezTo>
                  <a:cubicBezTo>
                    <a:pt x="76" y="1147"/>
                    <a:pt x="126" y="1172"/>
                    <a:pt x="151" y="1172"/>
                  </a:cubicBezTo>
                  <a:cubicBezTo>
                    <a:pt x="176" y="1172"/>
                    <a:pt x="227" y="1172"/>
                    <a:pt x="252" y="1147"/>
                  </a:cubicBezTo>
                  <a:lnTo>
                    <a:pt x="1154" y="320"/>
                  </a:lnTo>
                  <a:lnTo>
                    <a:pt x="2106" y="972"/>
                  </a:lnTo>
                  <a:cubicBezTo>
                    <a:pt x="2127" y="982"/>
                    <a:pt x="2152" y="988"/>
                    <a:pt x="2178" y="988"/>
                  </a:cubicBezTo>
                  <a:cubicBezTo>
                    <a:pt x="2214" y="988"/>
                    <a:pt x="2252" y="976"/>
                    <a:pt x="2282" y="947"/>
                  </a:cubicBezTo>
                  <a:lnTo>
                    <a:pt x="2507" y="771"/>
                  </a:lnTo>
                  <a:lnTo>
                    <a:pt x="2507" y="421"/>
                  </a:lnTo>
                  <a:lnTo>
                    <a:pt x="2181" y="671"/>
                  </a:lnTo>
                  <a:lnTo>
                    <a:pt x="1229" y="20"/>
                  </a:lnTo>
                  <a:cubicBezTo>
                    <a:pt x="1204" y="7"/>
                    <a:pt x="1173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620450" y="3400525"/>
              <a:ext cx="21325" cy="38375"/>
            </a:xfrm>
            <a:custGeom>
              <a:avLst/>
              <a:gdLst/>
              <a:ahLst/>
              <a:cxnLst/>
              <a:rect l="l" t="t" r="r" b="b"/>
              <a:pathLst>
                <a:path w="853" h="1535" extrusionOk="0">
                  <a:moveTo>
                    <a:pt x="166" y="0"/>
                  </a:moveTo>
                  <a:cubicBezTo>
                    <a:pt x="145" y="0"/>
                    <a:pt x="123" y="6"/>
                    <a:pt x="101" y="21"/>
                  </a:cubicBezTo>
                  <a:cubicBezTo>
                    <a:pt x="26" y="46"/>
                    <a:pt x="1" y="121"/>
                    <a:pt x="26" y="196"/>
                  </a:cubicBezTo>
                  <a:lnTo>
                    <a:pt x="577" y="1450"/>
                  </a:lnTo>
                  <a:cubicBezTo>
                    <a:pt x="596" y="1506"/>
                    <a:pt x="643" y="1534"/>
                    <a:pt x="697" y="1534"/>
                  </a:cubicBezTo>
                  <a:cubicBezTo>
                    <a:pt x="715" y="1534"/>
                    <a:pt x="734" y="1531"/>
                    <a:pt x="753" y="1525"/>
                  </a:cubicBezTo>
                  <a:cubicBezTo>
                    <a:pt x="828" y="1500"/>
                    <a:pt x="853" y="1424"/>
                    <a:pt x="828" y="1349"/>
                  </a:cubicBezTo>
                  <a:lnTo>
                    <a:pt x="276" y="71"/>
                  </a:lnTo>
                  <a:cubicBezTo>
                    <a:pt x="259" y="36"/>
                    <a:pt x="216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596025" y="3347625"/>
              <a:ext cx="10675" cy="32125"/>
            </a:xfrm>
            <a:custGeom>
              <a:avLst/>
              <a:gdLst/>
              <a:ahLst/>
              <a:cxnLst/>
              <a:rect l="l" t="t" r="r" b="b"/>
              <a:pathLst>
                <a:path w="427" h="1285" extrusionOk="0">
                  <a:moveTo>
                    <a:pt x="286" y="0"/>
                  </a:moveTo>
                  <a:cubicBezTo>
                    <a:pt x="226" y="0"/>
                    <a:pt x="171" y="45"/>
                    <a:pt x="151" y="107"/>
                  </a:cubicBezTo>
                  <a:lnTo>
                    <a:pt x="0" y="483"/>
                  </a:lnTo>
                  <a:lnTo>
                    <a:pt x="0" y="1285"/>
                  </a:lnTo>
                  <a:lnTo>
                    <a:pt x="401" y="182"/>
                  </a:lnTo>
                  <a:cubicBezTo>
                    <a:pt x="426" y="182"/>
                    <a:pt x="426" y="157"/>
                    <a:pt x="426" y="157"/>
                  </a:cubicBezTo>
                  <a:cubicBezTo>
                    <a:pt x="426" y="82"/>
                    <a:pt x="376" y="32"/>
                    <a:pt x="326" y="7"/>
                  </a:cubicBezTo>
                  <a:cubicBezTo>
                    <a:pt x="313" y="2"/>
                    <a:pt x="299" y="0"/>
                    <a:pt x="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671200" y="338387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2" y="1"/>
                  </a:moveTo>
                  <a:cubicBezTo>
                    <a:pt x="582" y="1"/>
                    <a:pt x="521" y="29"/>
                    <a:pt x="502" y="85"/>
                  </a:cubicBezTo>
                  <a:lnTo>
                    <a:pt x="26" y="1389"/>
                  </a:lnTo>
                  <a:cubicBezTo>
                    <a:pt x="1" y="1439"/>
                    <a:pt x="51" y="1539"/>
                    <a:pt x="101" y="1564"/>
                  </a:cubicBezTo>
                  <a:cubicBezTo>
                    <a:pt x="114" y="1569"/>
                    <a:pt x="128" y="1571"/>
                    <a:pt x="141" y="1571"/>
                  </a:cubicBezTo>
                  <a:cubicBezTo>
                    <a:pt x="201" y="1571"/>
                    <a:pt x="256" y="1526"/>
                    <a:pt x="277" y="1464"/>
                  </a:cubicBezTo>
                  <a:lnTo>
                    <a:pt x="778" y="186"/>
                  </a:lnTo>
                  <a:cubicBezTo>
                    <a:pt x="803" y="111"/>
                    <a:pt x="753" y="35"/>
                    <a:pt x="678" y="10"/>
                  </a:cubicBezTo>
                  <a:cubicBezTo>
                    <a:pt x="665" y="4"/>
                    <a:pt x="649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679350" y="3493525"/>
              <a:ext cx="20075" cy="39275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7" y="1"/>
                  </a:moveTo>
                  <a:cubicBezTo>
                    <a:pt x="593" y="1"/>
                    <a:pt x="546" y="29"/>
                    <a:pt x="527" y="85"/>
                  </a:cubicBezTo>
                  <a:lnTo>
                    <a:pt x="26" y="1389"/>
                  </a:lnTo>
                  <a:cubicBezTo>
                    <a:pt x="1" y="1464"/>
                    <a:pt x="51" y="1539"/>
                    <a:pt x="126" y="1564"/>
                  </a:cubicBezTo>
                  <a:cubicBezTo>
                    <a:pt x="135" y="1569"/>
                    <a:pt x="146" y="1571"/>
                    <a:pt x="158" y="1571"/>
                  </a:cubicBezTo>
                  <a:cubicBezTo>
                    <a:pt x="210" y="1571"/>
                    <a:pt x="281" y="1530"/>
                    <a:pt x="301" y="1489"/>
                  </a:cubicBezTo>
                  <a:lnTo>
                    <a:pt x="778" y="186"/>
                  </a:lnTo>
                  <a:cubicBezTo>
                    <a:pt x="803" y="111"/>
                    <a:pt x="778" y="35"/>
                    <a:pt x="702" y="10"/>
                  </a:cubicBezTo>
                  <a:cubicBezTo>
                    <a:pt x="684" y="4"/>
                    <a:pt x="665" y="1"/>
                    <a:pt x="647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596025" y="3307675"/>
              <a:ext cx="35100" cy="13175"/>
            </a:xfrm>
            <a:custGeom>
              <a:avLst/>
              <a:gdLst/>
              <a:ahLst/>
              <a:cxnLst/>
              <a:rect l="l" t="t" r="r" b="b"/>
              <a:pathLst>
                <a:path w="1404" h="527" extrusionOk="0">
                  <a:moveTo>
                    <a:pt x="0" y="1"/>
                  </a:moveTo>
                  <a:lnTo>
                    <a:pt x="0" y="276"/>
                  </a:lnTo>
                  <a:lnTo>
                    <a:pt x="1228" y="527"/>
                  </a:lnTo>
                  <a:lnTo>
                    <a:pt x="1253" y="527"/>
                  </a:lnTo>
                  <a:cubicBezTo>
                    <a:pt x="1329" y="527"/>
                    <a:pt x="1379" y="477"/>
                    <a:pt x="1404" y="402"/>
                  </a:cubicBezTo>
                  <a:cubicBezTo>
                    <a:pt x="1404" y="326"/>
                    <a:pt x="1354" y="251"/>
                    <a:pt x="1278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641750" y="3465575"/>
              <a:ext cx="41375" cy="13350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6" y="51"/>
                    <a:pt x="1" y="101"/>
                  </a:cubicBezTo>
                  <a:cubicBezTo>
                    <a:pt x="1" y="176"/>
                    <a:pt x="51" y="251"/>
                    <a:pt x="126" y="276"/>
                  </a:cubicBezTo>
                  <a:lnTo>
                    <a:pt x="1480" y="527"/>
                  </a:lnTo>
                  <a:cubicBezTo>
                    <a:pt x="1493" y="531"/>
                    <a:pt x="1506" y="533"/>
                    <a:pt x="1519" y="533"/>
                  </a:cubicBezTo>
                  <a:cubicBezTo>
                    <a:pt x="1579" y="533"/>
                    <a:pt x="1630" y="488"/>
                    <a:pt x="1630" y="427"/>
                  </a:cubicBezTo>
                  <a:cubicBezTo>
                    <a:pt x="1655" y="351"/>
                    <a:pt x="1605" y="276"/>
                    <a:pt x="1530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629850" y="3349350"/>
              <a:ext cx="32600" cy="30725"/>
            </a:xfrm>
            <a:custGeom>
              <a:avLst/>
              <a:gdLst/>
              <a:ahLst/>
              <a:cxnLst/>
              <a:rect l="l" t="t" r="r" b="b"/>
              <a:pathLst>
                <a:path w="1304" h="1229" extrusionOk="0">
                  <a:moveTo>
                    <a:pt x="151" y="0"/>
                  </a:moveTo>
                  <a:cubicBezTo>
                    <a:pt x="113" y="0"/>
                    <a:pt x="76" y="13"/>
                    <a:pt x="51" y="38"/>
                  </a:cubicBezTo>
                  <a:cubicBezTo>
                    <a:pt x="1" y="113"/>
                    <a:pt x="1" y="188"/>
                    <a:pt x="51" y="238"/>
                  </a:cubicBezTo>
                  <a:lnTo>
                    <a:pt x="1053" y="1191"/>
                  </a:lnTo>
                  <a:cubicBezTo>
                    <a:pt x="1078" y="1216"/>
                    <a:pt x="1116" y="1228"/>
                    <a:pt x="1154" y="1228"/>
                  </a:cubicBezTo>
                  <a:cubicBezTo>
                    <a:pt x="1191" y="1228"/>
                    <a:pt x="1229" y="1216"/>
                    <a:pt x="1254" y="1191"/>
                  </a:cubicBezTo>
                  <a:cubicBezTo>
                    <a:pt x="1304" y="1141"/>
                    <a:pt x="1304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596025" y="3469950"/>
              <a:ext cx="29475" cy="30725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0" y="1"/>
                  </a:moveTo>
                  <a:lnTo>
                    <a:pt x="0" y="327"/>
                  </a:lnTo>
                  <a:lnTo>
                    <a:pt x="928" y="1179"/>
                  </a:lnTo>
                  <a:cubicBezTo>
                    <a:pt x="953" y="1204"/>
                    <a:pt x="1003" y="1229"/>
                    <a:pt x="1028" y="1229"/>
                  </a:cubicBezTo>
                  <a:cubicBezTo>
                    <a:pt x="1053" y="1229"/>
                    <a:pt x="1103" y="1204"/>
                    <a:pt x="1128" y="1179"/>
                  </a:cubicBezTo>
                  <a:cubicBezTo>
                    <a:pt x="1178" y="1129"/>
                    <a:pt x="1178" y="1028"/>
                    <a:pt x="1128" y="978"/>
                  </a:cubicBezTo>
                  <a:lnTo>
                    <a:pt x="126" y="51"/>
                  </a:lnTo>
                  <a:cubicBezTo>
                    <a:pt x="101" y="26"/>
                    <a:pt x="50" y="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697525" y="3439250"/>
              <a:ext cx="29475" cy="30100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51" y="1"/>
                  </a:moveTo>
                  <a:cubicBezTo>
                    <a:pt x="126" y="1"/>
                    <a:pt x="76" y="1"/>
                    <a:pt x="51" y="26"/>
                  </a:cubicBezTo>
                  <a:cubicBezTo>
                    <a:pt x="0" y="101"/>
                    <a:pt x="0" y="176"/>
                    <a:pt x="76" y="226"/>
                  </a:cubicBezTo>
                  <a:lnTo>
                    <a:pt x="1078" y="1179"/>
                  </a:lnTo>
                  <a:cubicBezTo>
                    <a:pt x="1103" y="1204"/>
                    <a:pt x="1128" y="1204"/>
                    <a:pt x="1153" y="1204"/>
                  </a:cubicBezTo>
                  <a:lnTo>
                    <a:pt x="1178" y="1204"/>
                  </a:lnTo>
                  <a:cubicBezTo>
                    <a:pt x="1178" y="1154"/>
                    <a:pt x="1153" y="1079"/>
                    <a:pt x="1153" y="1028"/>
                  </a:cubicBezTo>
                  <a:cubicBezTo>
                    <a:pt x="1128" y="953"/>
                    <a:pt x="1128" y="903"/>
                    <a:pt x="1103" y="828"/>
                  </a:cubicBezTo>
                  <a:lnTo>
                    <a:pt x="251" y="26"/>
                  </a:lnTo>
                  <a:cubicBezTo>
                    <a:pt x="226" y="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FFE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609800" y="3038875"/>
              <a:ext cx="671700" cy="645400"/>
            </a:xfrm>
            <a:custGeom>
              <a:avLst/>
              <a:gdLst/>
              <a:ahLst/>
              <a:cxnLst/>
              <a:rect l="l" t="t" r="r" b="b"/>
              <a:pathLst>
                <a:path w="26868" h="25816" extrusionOk="0">
                  <a:moveTo>
                    <a:pt x="4186" y="1"/>
                  </a:moveTo>
                  <a:lnTo>
                    <a:pt x="3986" y="3384"/>
                  </a:lnTo>
                  <a:lnTo>
                    <a:pt x="3134" y="17144"/>
                  </a:lnTo>
                  <a:lnTo>
                    <a:pt x="1" y="21855"/>
                  </a:lnTo>
                  <a:lnTo>
                    <a:pt x="652" y="25590"/>
                  </a:lnTo>
                  <a:cubicBezTo>
                    <a:pt x="658" y="25581"/>
                    <a:pt x="977" y="25578"/>
                    <a:pt x="1539" y="25578"/>
                  </a:cubicBezTo>
                  <a:cubicBezTo>
                    <a:pt x="6036" y="25578"/>
                    <a:pt x="26116" y="25815"/>
                    <a:pt x="26116" y="25815"/>
                  </a:cubicBezTo>
                  <a:lnTo>
                    <a:pt x="26868" y="22106"/>
                  </a:lnTo>
                  <a:lnTo>
                    <a:pt x="24337" y="17194"/>
                  </a:lnTo>
                  <a:lnTo>
                    <a:pt x="23484" y="3259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86875" y="3466200"/>
              <a:ext cx="532600" cy="3775"/>
            </a:xfrm>
            <a:custGeom>
              <a:avLst/>
              <a:gdLst/>
              <a:ahLst/>
              <a:cxnLst/>
              <a:rect l="l" t="t" r="r" b="b"/>
              <a:pathLst>
                <a:path w="21304" h="151" extrusionOk="0">
                  <a:moveTo>
                    <a:pt x="51" y="1"/>
                  </a:moveTo>
                  <a:cubicBezTo>
                    <a:pt x="25" y="1"/>
                    <a:pt x="0" y="26"/>
                    <a:pt x="0" y="51"/>
                  </a:cubicBezTo>
                  <a:cubicBezTo>
                    <a:pt x="0" y="76"/>
                    <a:pt x="25" y="76"/>
                    <a:pt x="51" y="76"/>
                  </a:cubicBezTo>
                  <a:lnTo>
                    <a:pt x="21254" y="151"/>
                  </a:lnTo>
                  <a:cubicBezTo>
                    <a:pt x="21279" y="151"/>
                    <a:pt x="21304" y="126"/>
                    <a:pt x="21304" y="101"/>
                  </a:cubicBezTo>
                  <a:cubicBezTo>
                    <a:pt x="21304" y="76"/>
                    <a:pt x="21279" y="51"/>
                    <a:pt x="21254" y="5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709425" y="3038875"/>
              <a:ext cx="487500" cy="84625"/>
            </a:xfrm>
            <a:custGeom>
              <a:avLst/>
              <a:gdLst/>
              <a:ahLst/>
              <a:cxnLst/>
              <a:rect l="l" t="t" r="r" b="b"/>
              <a:pathLst>
                <a:path w="19500" h="3385" extrusionOk="0">
                  <a:moveTo>
                    <a:pt x="201" y="1"/>
                  </a:moveTo>
                  <a:lnTo>
                    <a:pt x="176" y="251"/>
                  </a:lnTo>
                  <a:lnTo>
                    <a:pt x="126" y="1053"/>
                  </a:lnTo>
                  <a:lnTo>
                    <a:pt x="51" y="2306"/>
                  </a:lnTo>
                  <a:lnTo>
                    <a:pt x="1" y="3384"/>
                  </a:lnTo>
                  <a:lnTo>
                    <a:pt x="1354" y="3359"/>
                  </a:lnTo>
                  <a:lnTo>
                    <a:pt x="3986" y="3359"/>
                  </a:lnTo>
                  <a:lnTo>
                    <a:pt x="5590" y="3334"/>
                  </a:lnTo>
                  <a:lnTo>
                    <a:pt x="17795" y="3259"/>
                  </a:lnTo>
                  <a:lnTo>
                    <a:pt x="19499" y="3259"/>
                  </a:lnTo>
                  <a:lnTo>
                    <a:pt x="19449" y="2432"/>
                  </a:lnTo>
                  <a:lnTo>
                    <a:pt x="19349" y="1053"/>
                  </a:lnTo>
                  <a:lnTo>
                    <a:pt x="19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054050" y="3038875"/>
              <a:ext cx="140375" cy="81475"/>
            </a:xfrm>
            <a:custGeom>
              <a:avLst/>
              <a:gdLst/>
              <a:ahLst/>
              <a:cxnLst/>
              <a:rect l="l" t="t" r="r" b="b"/>
              <a:pathLst>
                <a:path w="5615" h="3259" extrusionOk="0">
                  <a:moveTo>
                    <a:pt x="0" y="1"/>
                  </a:moveTo>
                  <a:lnTo>
                    <a:pt x="4010" y="3259"/>
                  </a:lnTo>
                  <a:lnTo>
                    <a:pt x="5614" y="3259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120450" y="3038875"/>
              <a:ext cx="75225" cy="60800"/>
            </a:xfrm>
            <a:custGeom>
              <a:avLst/>
              <a:gdLst/>
              <a:ahLst/>
              <a:cxnLst/>
              <a:rect l="l" t="t" r="r" b="b"/>
              <a:pathLst>
                <a:path w="3009" h="2432" extrusionOk="0">
                  <a:moveTo>
                    <a:pt x="1" y="1"/>
                  </a:moveTo>
                  <a:lnTo>
                    <a:pt x="3008" y="2432"/>
                  </a:lnTo>
                  <a:lnTo>
                    <a:pt x="3008" y="2432"/>
                  </a:lnTo>
                  <a:lnTo>
                    <a:pt x="2908" y="1053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710675" y="3065200"/>
              <a:ext cx="72725" cy="57675"/>
            </a:xfrm>
            <a:custGeom>
              <a:avLst/>
              <a:gdLst/>
              <a:ahLst/>
              <a:cxnLst/>
              <a:rect l="l" t="t" r="r" b="b"/>
              <a:pathLst>
                <a:path w="2909" h="2307" extrusionOk="0">
                  <a:moveTo>
                    <a:pt x="76" y="0"/>
                  </a:moveTo>
                  <a:lnTo>
                    <a:pt x="1" y="1253"/>
                  </a:lnTo>
                  <a:lnTo>
                    <a:pt x="1304" y="2306"/>
                  </a:lnTo>
                  <a:lnTo>
                    <a:pt x="2908" y="230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713825" y="3038875"/>
              <a:ext cx="135350" cy="84000"/>
            </a:xfrm>
            <a:custGeom>
              <a:avLst/>
              <a:gdLst/>
              <a:ahLst/>
              <a:cxnLst/>
              <a:rect l="l" t="t" r="r" b="b"/>
              <a:pathLst>
                <a:path w="5414" h="3360" extrusionOk="0">
                  <a:moveTo>
                    <a:pt x="25" y="1"/>
                  </a:moveTo>
                  <a:lnTo>
                    <a:pt x="0" y="251"/>
                  </a:lnTo>
                  <a:lnTo>
                    <a:pt x="3810" y="3359"/>
                  </a:lnTo>
                  <a:lnTo>
                    <a:pt x="5414" y="3334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rgbClr val="FFA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767700" y="3057050"/>
              <a:ext cx="372200" cy="48275"/>
            </a:xfrm>
            <a:custGeom>
              <a:avLst/>
              <a:gdLst/>
              <a:ahLst/>
              <a:cxnLst/>
              <a:rect l="l" t="t" r="r" b="b"/>
              <a:pathLst>
                <a:path w="14888" h="1931" extrusionOk="0">
                  <a:moveTo>
                    <a:pt x="0" y="1"/>
                  </a:moveTo>
                  <a:lnTo>
                    <a:pt x="0" y="1930"/>
                  </a:lnTo>
                  <a:lnTo>
                    <a:pt x="14888" y="1930"/>
                  </a:lnTo>
                  <a:lnTo>
                    <a:pt x="1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609800" y="3585250"/>
              <a:ext cx="671700" cy="99025"/>
            </a:xfrm>
            <a:custGeom>
              <a:avLst/>
              <a:gdLst/>
              <a:ahLst/>
              <a:cxnLst/>
              <a:rect l="l" t="t" r="r" b="b"/>
              <a:pathLst>
                <a:path w="26868" h="3961" extrusionOk="0">
                  <a:moveTo>
                    <a:pt x="1" y="0"/>
                  </a:moveTo>
                  <a:lnTo>
                    <a:pt x="652" y="3735"/>
                  </a:lnTo>
                  <a:lnTo>
                    <a:pt x="953" y="3735"/>
                  </a:lnTo>
                  <a:cubicBezTo>
                    <a:pt x="953" y="3722"/>
                    <a:pt x="959" y="3716"/>
                    <a:pt x="969" y="3716"/>
                  </a:cubicBezTo>
                  <a:cubicBezTo>
                    <a:pt x="978" y="3716"/>
                    <a:pt x="991" y="3722"/>
                    <a:pt x="1003" y="3735"/>
                  </a:cubicBezTo>
                  <a:cubicBezTo>
                    <a:pt x="1191" y="3722"/>
                    <a:pt x="1448" y="3716"/>
                    <a:pt x="1768" y="3716"/>
                  </a:cubicBezTo>
                  <a:cubicBezTo>
                    <a:pt x="2087" y="3716"/>
                    <a:pt x="2469" y="3722"/>
                    <a:pt x="2908" y="3735"/>
                  </a:cubicBezTo>
                  <a:lnTo>
                    <a:pt x="2933" y="3735"/>
                  </a:lnTo>
                  <a:cubicBezTo>
                    <a:pt x="7043" y="3760"/>
                    <a:pt x="15715" y="3860"/>
                    <a:pt x="21204" y="3910"/>
                  </a:cubicBezTo>
                  <a:lnTo>
                    <a:pt x="21254" y="3910"/>
                  </a:lnTo>
                  <a:cubicBezTo>
                    <a:pt x="21680" y="3910"/>
                    <a:pt x="22106" y="3910"/>
                    <a:pt x="22482" y="3935"/>
                  </a:cubicBezTo>
                  <a:lnTo>
                    <a:pt x="22532" y="3935"/>
                  </a:lnTo>
                  <a:cubicBezTo>
                    <a:pt x="23610" y="3935"/>
                    <a:pt x="24487" y="3935"/>
                    <a:pt x="25114" y="3960"/>
                  </a:cubicBezTo>
                  <a:lnTo>
                    <a:pt x="26116" y="3960"/>
                  </a:lnTo>
                  <a:lnTo>
                    <a:pt x="26868" y="251"/>
                  </a:lnTo>
                  <a:lnTo>
                    <a:pt x="21454" y="201"/>
                  </a:lnTo>
                  <a:lnTo>
                    <a:pt x="21429" y="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689375" y="361532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0"/>
                  </a:moveTo>
                  <a:cubicBezTo>
                    <a:pt x="51" y="0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0"/>
                    <a:pt x="5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689375" y="3625975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689375" y="3636000"/>
              <a:ext cx="132225" cy="4400"/>
            </a:xfrm>
            <a:custGeom>
              <a:avLst/>
              <a:gdLst/>
              <a:ahLst/>
              <a:cxnLst/>
              <a:rect l="l" t="t" r="r" b="b"/>
              <a:pathLst>
                <a:path w="5289" h="176" extrusionOk="0">
                  <a:moveTo>
                    <a:pt x="76" y="1"/>
                  </a:moveTo>
                  <a:cubicBezTo>
                    <a:pt x="51" y="1"/>
                    <a:pt x="1" y="51"/>
                    <a:pt x="1" y="101"/>
                  </a:cubicBezTo>
                  <a:cubicBezTo>
                    <a:pt x="1" y="151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51"/>
                    <a:pt x="5289" y="101"/>
                  </a:cubicBezTo>
                  <a:cubicBezTo>
                    <a:pt x="5289" y="51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689375" y="3646650"/>
              <a:ext cx="132225" cy="4425"/>
            </a:xfrm>
            <a:custGeom>
              <a:avLst/>
              <a:gdLst/>
              <a:ahLst/>
              <a:cxnLst/>
              <a:rect l="l" t="t" r="r" b="b"/>
              <a:pathLst>
                <a:path w="5289" h="177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cubicBezTo>
                    <a:pt x="1" y="126"/>
                    <a:pt x="51" y="176"/>
                    <a:pt x="76" y="176"/>
                  </a:cubicBezTo>
                  <a:lnTo>
                    <a:pt x="5189" y="176"/>
                  </a:lnTo>
                  <a:cubicBezTo>
                    <a:pt x="5239" y="176"/>
                    <a:pt x="5289" y="126"/>
                    <a:pt x="5289" y="76"/>
                  </a:cubicBezTo>
                  <a:cubicBezTo>
                    <a:pt x="5289" y="26"/>
                    <a:pt x="5239" y="1"/>
                    <a:pt x="5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619200" y="3597150"/>
              <a:ext cx="63925" cy="81475"/>
            </a:xfrm>
            <a:custGeom>
              <a:avLst/>
              <a:gdLst/>
              <a:ahLst/>
              <a:cxnLst/>
              <a:rect l="l" t="t" r="r" b="b"/>
              <a:pathLst>
                <a:path w="2557" h="3259" extrusionOk="0">
                  <a:moveTo>
                    <a:pt x="26" y="1"/>
                  </a:moveTo>
                  <a:cubicBezTo>
                    <a:pt x="26" y="1"/>
                    <a:pt x="26" y="26"/>
                    <a:pt x="26" y="26"/>
                  </a:cubicBezTo>
                  <a:lnTo>
                    <a:pt x="1" y="26"/>
                  </a:lnTo>
                  <a:lnTo>
                    <a:pt x="577" y="3259"/>
                  </a:lnTo>
                  <a:cubicBezTo>
                    <a:pt x="577" y="3246"/>
                    <a:pt x="583" y="3240"/>
                    <a:pt x="593" y="3240"/>
                  </a:cubicBezTo>
                  <a:cubicBezTo>
                    <a:pt x="602" y="3240"/>
                    <a:pt x="615" y="3246"/>
                    <a:pt x="627" y="3259"/>
                  </a:cubicBezTo>
                  <a:lnTo>
                    <a:pt x="51" y="51"/>
                  </a:lnTo>
                  <a:lnTo>
                    <a:pt x="1905" y="76"/>
                  </a:lnTo>
                  <a:lnTo>
                    <a:pt x="2532" y="3259"/>
                  </a:lnTo>
                  <a:lnTo>
                    <a:pt x="2557" y="3259"/>
                  </a:lnTo>
                  <a:lnTo>
                    <a:pt x="1930" y="5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139875" y="3589000"/>
              <a:ext cx="6300" cy="94025"/>
            </a:xfrm>
            <a:custGeom>
              <a:avLst/>
              <a:gdLst/>
              <a:ahLst/>
              <a:cxnLst/>
              <a:rect l="l" t="t" r="r" b="b"/>
              <a:pathLst>
                <a:path w="252" h="3761" extrusionOk="0">
                  <a:moveTo>
                    <a:pt x="251" y="1"/>
                  </a:moveTo>
                  <a:cubicBezTo>
                    <a:pt x="226" y="1"/>
                    <a:pt x="226" y="26"/>
                    <a:pt x="226" y="26"/>
                  </a:cubicBezTo>
                  <a:lnTo>
                    <a:pt x="226" y="51"/>
                  </a:lnTo>
                  <a:lnTo>
                    <a:pt x="1" y="3760"/>
                  </a:lnTo>
                  <a:lnTo>
                    <a:pt x="51" y="3760"/>
                  </a:lnTo>
                  <a:lnTo>
                    <a:pt x="251" y="51"/>
                  </a:lnTo>
                  <a:lnTo>
                    <a:pt x="251" y="26"/>
                  </a:lnTo>
                  <a:cubicBezTo>
                    <a:pt x="251" y="26"/>
                    <a:pt x="251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171825" y="3609675"/>
              <a:ext cx="75850" cy="74600"/>
            </a:xfrm>
            <a:custGeom>
              <a:avLst/>
              <a:gdLst/>
              <a:ahLst/>
              <a:cxnLst/>
              <a:rect l="l" t="t" r="r" b="b"/>
              <a:pathLst>
                <a:path w="3034" h="2984" extrusionOk="0">
                  <a:moveTo>
                    <a:pt x="352" y="1"/>
                  </a:moveTo>
                  <a:cubicBezTo>
                    <a:pt x="352" y="1"/>
                    <a:pt x="327" y="26"/>
                    <a:pt x="327" y="26"/>
                  </a:cubicBezTo>
                  <a:lnTo>
                    <a:pt x="1" y="2958"/>
                  </a:lnTo>
                  <a:lnTo>
                    <a:pt x="51" y="2958"/>
                  </a:lnTo>
                  <a:lnTo>
                    <a:pt x="377" y="51"/>
                  </a:lnTo>
                  <a:lnTo>
                    <a:pt x="2983" y="51"/>
                  </a:lnTo>
                  <a:lnTo>
                    <a:pt x="2633" y="2983"/>
                  </a:lnTo>
                  <a:lnTo>
                    <a:pt x="2683" y="2983"/>
                  </a:lnTo>
                  <a:lnTo>
                    <a:pt x="3034" y="26"/>
                  </a:lnTo>
                  <a:cubicBezTo>
                    <a:pt x="3034" y="26"/>
                    <a:pt x="3009" y="1"/>
                    <a:pt x="3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680600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2" y="577"/>
                    <a:pt x="2332" y="377"/>
                  </a:cubicBezTo>
                  <a:cubicBezTo>
                    <a:pt x="2332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80600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2" y="577"/>
                    <a:pt x="2332" y="376"/>
                  </a:cubicBezTo>
                  <a:cubicBezTo>
                    <a:pt x="2332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778975" y="3490000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1"/>
                  </a:moveTo>
                  <a:cubicBezTo>
                    <a:pt x="502" y="1"/>
                    <a:pt x="1" y="176"/>
                    <a:pt x="1" y="377"/>
                  </a:cubicBezTo>
                  <a:cubicBezTo>
                    <a:pt x="1" y="577"/>
                    <a:pt x="502" y="753"/>
                    <a:pt x="1154" y="753"/>
                  </a:cubicBezTo>
                  <a:cubicBezTo>
                    <a:pt x="1805" y="753"/>
                    <a:pt x="2306" y="577"/>
                    <a:pt x="2306" y="377"/>
                  </a:cubicBezTo>
                  <a:cubicBezTo>
                    <a:pt x="2306" y="176"/>
                    <a:pt x="1805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778975" y="3532625"/>
              <a:ext cx="57675" cy="18825"/>
            </a:xfrm>
            <a:custGeom>
              <a:avLst/>
              <a:gdLst/>
              <a:ahLst/>
              <a:cxnLst/>
              <a:rect l="l" t="t" r="r" b="b"/>
              <a:pathLst>
                <a:path w="2307" h="753" extrusionOk="0">
                  <a:moveTo>
                    <a:pt x="1154" y="0"/>
                  </a:moveTo>
                  <a:cubicBezTo>
                    <a:pt x="502" y="0"/>
                    <a:pt x="1" y="176"/>
                    <a:pt x="1" y="376"/>
                  </a:cubicBezTo>
                  <a:cubicBezTo>
                    <a:pt x="1" y="577"/>
                    <a:pt x="502" y="752"/>
                    <a:pt x="1154" y="752"/>
                  </a:cubicBezTo>
                  <a:cubicBezTo>
                    <a:pt x="1805" y="752"/>
                    <a:pt x="2306" y="577"/>
                    <a:pt x="2306" y="376"/>
                  </a:cubicBezTo>
                  <a:cubicBezTo>
                    <a:pt x="2306" y="176"/>
                    <a:pt x="1805" y="0"/>
                    <a:pt x="1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505842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1"/>
                  </a:moveTo>
                  <a:cubicBezTo>
                    <a:pt x="527" y="1"/>
                    <a:pt x="1" y="176"/>
                    <a:pt x="1" y="377"/>
                  </a:cubicBezTo>
                  <a:cubicBezTo>
                    <a:pt x="1" y="577"/>
                    <a:pt x="527" y="753"/>
                    <a:pt x="1179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505842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9" y="0"/>
                  </a:moveTo>
                  <a:cubicBezTo>
                    <a:pt x="527" y="0"/>
                    <a:pt x="1" y="176"/>
                    <a:pt x="1" y="376"/>
                  </a:cubicBezTo>
                  <a:cubicBezTo>
                    <a:pt x="1" y="577"/>
                    <a:pt x="527" y="752"/>
                    <a:pt x="1179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5156175" y="3490000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1"/>
                  </a:moveTo>
                  <a:cubicBezTo>
                    <a:pt x="527" y="1"/>
                    <a:pt x="0" y="176"/>
                    <a:pt x="0" y="377"/>
                  </a:cubicBezTo>
                  <a:cubicBezTo>
                    <a:pt x="0" y="577"/>
                    <a:pt x="527" y="753"/>
                    <a:pt x="1178" y="753"/>
                  </a:cubicBezTo>
                  <a:cubicBezTo>
                    <a:pt x="1805" y="753"/>
                    <a:pt x="2331" y="577"/>
                    <a:pt x="2331" y="377"/>
                  </a:cubicBezTo>
                  <a:cubicBezTo>
                    <a:pt x="2331" y="176"/>
                    <a:pt x="1805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5156175" y="3532625"/>
              <a:ext cx="58300" cy="18825"/>
            </a:xfrm>
            <a:custGeom>
              <a:avLst/>
              <a:gdLst/>
              <a:ahLst/>
              <a:cxnLst/>
              <a:rect l="l" t="t" r="r" b="b"/>
              <a:pathLst>
                <a:path w="2332" h="753" extrusionOk="0">
                  <a:moveTo>
                    <a:pt x="1178" y="0"/>
                  </a:moveTo>
                  <a:cubicBezTo>
                    <a:pt x="527" y="0"/>
                    <a:pt x="0" y="176"/>
                    <a:pt x="0" y="376"/>
                  </a:cubicBezTo>
                  <a:cubicBezTo>
                    <a:pt x="0" y="577"/>
                    <a:pt x="527" y="752"/>
                    <a:pt x="1178" y="752"/>
                  </a:cubicBezTo>
                  <a:cubicBezTo>
                    <a:pt x="1805" y="752"/>
                    <a:pt x="2331" y="577"/>
                    <a:pt x="2331" y="376"/>
                  </a:cubicBezTo>
                  <a:cubicBezTo>
                    <a:pt x="2331" y="176"/>
                    <a:pt x="1805" y="0"/>
                    <a:pt x="1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894900" y="3521350"/>
              <a:ext cx="131600" cy="38850"/>
            </a:xfrm>
            <a:custGeom>
              <a:avLst/>
              <a:gdLst/>
              <a:ahLst/>
              <a:cxnLst/>
              <a:rect l="l" t="t" r="r" b="b"/>
              <a:pathLst>
                <a:path w="5264" h="1554" extrusionOk="0">
                  <a:moveTo>
                    <a:pt x="2632" y="100"/>
                  </a:moveTo>
                  <a:cubicBezTo>
                    <a:pt x="4161" y="100"/>
                    <a:pt x="5188" y="451"/>
                    <a:pt x="5188" y="777"/>
                  </a:cubicBezTo>
                  <a:cubicBezTo>
                    <a:pt x="5188" y="1103"/>
                    <a:pt x="4161" y="1454"/>
                    <a:pt x="2632" y="1454"/>
                  </a:cubicBezTo>
                  <a:cubicBezTo>
                    <a:pt x="1128" y="1454"/>
                    <a:pt x="100" y="1103"/>
                    <a:pt x="100" y="777"/>
                  </a:cubicBezTo>
                  <a:cubicBezTo>
                    <a:pt x="100" y="451"/>
                    <a:pt x="1128" y="100"/>
                    <a:pt x="2632" y="100"/>
                  </a:cubicBezTo>
                  <a:close/>
                  <a:moveTo>
                    <a:pt x="2632" y="0"/>
                  </a:moveTo>
                  <a:cubicBezTo>
                    <a:pt x="1354" y="0"/>
                    <a:pt x="0" y="301"/>
                    <a:pt x="0" y="777"/>
                  </a:cubicBezTo>
                  <a:cubicBezTo>
                    <a:pt x="0" y="1253"/>
                    <a:pt x="1354" y="1554"/>
                    <a:pt x="2632" y="1554"/>
                  </a:cubicBezTo>
                  <a:cubicBezTo>
                    <a:pt x="3935" y="1554"/>
                    <a:pt x="5263" y="1253"/>
                    <a:pt x="5263" y="777"/>
                  </a:cubicBezTo>
                  <a:cubicBezTo>
                    <a:pt x="5263" y="301"/>
                    <a:pt x="3935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960050" y="3478725"/>
              <a:ext cx="1900" cy="63325"/>
            </a:xfrm>
            <a:custGeom>
              <a:avLst/>
              <a:gdLst/>
              <a:ahLst/>
              <a:cxnLst/>
              <a:rect l="l" t="t" r="r" b="b"/>
              <a:pathLst>
                <a:path w="76" h="2533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" y="2482"/>
                  </a:lnTo>
                  <a:cubicBezTo>
                    <a:pt x="1" y="2507"/>
                    <a:pt x="1" y="2532"/>
                    <a:pt x="26" y="2532"/>
                  </a:cubicBezTo>
                  <a:cubicBezTo>
                    <a:pt x="51" y="2532"/>
                    <a:pt x="76" y="2507"/>
                    <a:pt x="76" y="2482"/>
                  </a:cubicBezTo>
                  <a:lnTo>
                    <a:pt x="76" y="51"/>
                  </a:lnTo>
                  <a:cubicBezTo>
                    <a:pt x="76" y="26"/>
                    <a:pt x="51" y="1"/>
                    <a:pt x="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935625" y="3456800"/>
              <a:ext cx="47650" cy="48275"/>
            </a:xfrm>
            <a:custGeom>
              <a:avLst/>
              <a:gdLst/>
              <a:ahLst/>
              <a:cxnLst/>
              <a:rect l="l" t="t" r="r" b="b"/>
              <a:pathLst>
                <a:path w="1906" h="1931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504"/>
                    <a:pt x="426" y="1930"/>
                    <a:pt x="953" y="1930"/>
                  </a:cubicBezTo>
                  <a:cubicBezTo>
                    <a:pt x="1479" y="1930"/>
                    <a:pt x="1905" y="1504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715700" y="3149775"/>
              <a:ext cx="480600" cy="290750"/>
            </a:xfrm>
            <a:custGeom>
              <a:avLst/>
              <a:gdLst/>
              <a:ahLst/>
              <a:cxnLst/>
              <a:rect l="l" t="t" r="r" b="b"/>
              <a:pathLst>
                <a:path w="19224" h="11630" extrusionOk="0">
                  <a:moveTo>
                    <a:pt x="852" y="1"/>
                  </a:moveTo>
                  <a:lnTo>
                    <a:pt x="0" y="11630"/>
                  </a:lnTo>
                  <a:lnTo>
                    <a:pt x="19223" y="11630"/>
                  </a:lnTo>
                  <a:lnTo>
                    <a:pt x="185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736375" y="3162325"/>
              <a:ext cx="432350" cy="260675"/>
            </a:xfrm>
            <a:custGeom>
              <a:avLst/>
              <a:gdLst/>
              <a:ahLst/>
              <a:cxnLst/>
              <a:rect l="l" t="t" r="r" b="b"/>
              <a:pathLst>
                <a:path w="17294" h="10427" extrusionOk="0">
                  <a:moveTo>
                    <a:pt x="777" y="0"/>
                  </a:moveTo>
                  <a:lnTo>
                    <a:pt x="251" y="7293"/>
                  </a:lnTo>
                  <a:lnTo>
                    <a:pt x="0" y="10426"/>
                  </a:lnTo>
                  <a:lnTo>
                    <a:pt x="17294" y="10426"/>
                  </a:lnTo>
                  <a:lnTo>
                    <a:pt x="17093" y="7293"/>
                  </a:lnTo>
                  <a:lnTo>
                    <a:pt x="16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736375" y="3344650"/>
              <a:ext cx="432350" cy="78350"/>
            </a:xfrm>
            <a:custGeom>
              <a:avLst/>
              <a:gdLst/>
              <a:ahLst/>
              <a:cxnLst/>
              <a:rect l="l" t="t" r="r" b="b"/>
              <a:pathLst>
                <a:path w="17294" h="3134" extrusionOk="0">
                  <a:moveTo>
                    <a:pt x="251" y="0"/>
                  </a:moveTo>
                  <a:lnTo>
                    <a:pt x="176" y="852"/>
                  </a:lnTo>
                  <a:lnTo>
                    <a:pt x="101" y="1930"/>
                  </a:lnTo>
                  <a:lnTo>
                    <a:pt x="50" y="2682"/>
                  </a:lnTo>
                  <a:lnTo>
                    <a:pt x="0" y="3133"/>
                  </a:lnTo>
                  <a:lnTo>
                    <a:pt x="17294" y="3133"/>
                  </a:lnTo>
                  <a:lnTo>
                    <a:pt x="17244" y="2306"/>
                  </a:lnTo>
                  <a:lnTo>
                    <a:pt x="17218" y="1930"/>
                  </a:lnTo>
                  <a:lnTo>
                    <a:pt x="17168" y="852"/>
                  </a:lnTo>
                  <a:lnTo>
                    <a:pt x="170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736375" y="3365950"/>
              <a:ext cx="432350" cy="57050"/>
            </a:xfrm>
            <a:custGeom>
              <a:avLst/>
              <a:gdLst/>
              <a:ahLst/>
              <a:cxnLst/>
              <a:rect l="l" t="t" r="r" b="b"/>
              <a:pathLst>
                <a:path w="17294" h="2282" extrusionOk="0">
                  <a:moveTo>
                    <a:pt x="176" y="0"/>
                  </a:moveTo>
                  <a:lnTo>
                    <a:pt x="101" y="1078"/>
                  </a:lnTo>
                  <a:lnTo>
                    <a:pt x="50" y="1830"/>
                  </a:lnTo>
                  <a:lnTo>
                    <a:pt x="0" y="2281"/>
                  </a:lnTo>
                  <a:lnTo>
                    <a:pt x="17294" y="2281"/>
                  </a:lnTo>
                  <a:lnTo>
                    <a:pt x="17244" y="1454"/>
                  </a:lnTo>
                  <a:lnTo>
                    <a:pt x="17218" y="1078"/>
                  </a:lnTo>
                  <a:lnTo>
                    <a:pt x="171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736375" y="3392900"/>
              <a:ext cx="432350" cy="30100"/>
            </a:xfrm>
            <a:custGeom>
              <a:avLst/>
              <a:gdLst/>
              <a:ahLst/>
              <a:cxnLst/>
              <a:rect l="l" t="t" r="r" b="b"/>
              <a:pathLst>
                <a:path w="17294" h="1204" extrusionOk="0">
                  <a:moveTo>
                    <a:pt x="101" y="0"/>
                  </a:moveTo>
                  <a:lnTo>
                    <a:pt x="50" y="752"/>
                  </a:lnTo>
                  <a:lnTo>
                    <a:pt x="0" y="1203"/>
                  </a:lnTo>
                  <a:lnTo>
                    <a:pt x="17294" y="1203"/>
                  </a:lnTo>
                  <a:lnTo>
                    <a:pt x="17244" y="376"/>
                  </a:lnTo>
                  <a:lnTo>
                    <a:pt x="17218" y="0"/>
                  </a:ln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4736375" y="3401675"/>
              <a:ext cx="52025" cy="21325"/>
            </a:xfrm>
            <a:custGeom>
              <a:avLst/>
              <a:gdLst/>
              <a:ahLst/>
              <a:cxnLst/>
              <a:rect l="l" t="t" r="r" b="b"/>
              <a:pathLst>
                <a:path w="2081" h="853" extrusionOk="0">
                  <a:moveTo>
                    <a:pt x="953" y="0"/>
                  </a:moveTo>
                  <a:cubicBezTo>
                    <a:pt x="577" y="0"/>
                    <a:pt x="251" y="150"/>
                    <a:pt x="50" y="401"/>
                  </a:cubicBezTo>
                  <a:lnTo>
                    <a:pt x="0" y="852"/>
                  </a:lnTo>
                  <a:lnTo>
                    <a:pt x="2081" y="852"/>
                  </a:lnTo>
                  <a:cubicBezTo>
                    <a:pt x="1955" y="351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47890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02" y="0"/>
                    <a:pt x="126" y="351"/>
                    <a:pt x="1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81" y="777"/>
                  </a:cubicBezTo>
                  <a:cubicBezTo>
                    <a:pt x="2106" y="326"/>
                    <a:pt x="165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4844775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50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49030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02" y="0"/>
                    <a:pt x="125" y="351"/>
                    <a:pt x="0" y="852"/>
                  </a:cubicBezTo>
                  <a:lnTo>
                    <a:pt x="2306" y="852"/>
                  </a:lnTo>
                  <a:cubicBezTo>
                    <a:pt x="2281" y="827"/>
                    <a:pt x="2281" y="802"/>
                    <a:pt x="2256" y="777"/>
                  </a:cubicBezTo>
                  <a:cubicBezTo>
                    <a:pt x="2105" y="326"/>
                    <a:pt x="165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95880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4" y="0"/>
                  </a:moveTo>
                  <a:cubicBezTo>
                    <a:pt x="652" y="0"/>
                    <a:pt x="201" y="326"/>
                    <a:pt x="26" y="777"/>
                  </a:cubicBezTo>
                  <a:cubicBezTo>
                    <a:pt x="26" y="802"/>
                    <a:pt x="26" y="827"/>
                    <a:pt x="1" y="852"/>
                  </a:cubicBezTo>
                  <a:lnTo>
                    <a:pt x="2306" y="852"/>
                  </a:lnTo>
                  <a:cubicBezTo>
                    <a:pt x="2181" y="351"/>
                    <a:pt x="1705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5016450" y="3401675"/>
              <a:ext cx="57675" cy="21325"/>
            </a:xfrm>
            <a:custGeom>
              <a:avLst/>
              <a:gdLst/>
              <a:ahLst/>
              <a:cxnLst/>
              <a:rect l="l" t="t" r="r" b="b"/>
              <a:pathLst>
                <a:path w="2307" h="853" extrusionOk="0">
                  <a:moveTo>
                    <a:pt x="1153" y="0"/>
                  </a:moveTo>
                  <a:cubicBezTo>
                    <a:pt x="627" y="0"/>
                    <a:pt x="151" y="351"/>
                    <a:pt x="0" y="852"/>
                  </a:cubicBezTo>
                  <a:lnTo>
                    <a:pt x="2306" y="852"/>
                  </a:lnTo>
                  <a:cubicBezTo>
                    <a:pt x="2306" y="827"/>
                    <a:pt x="2306" y="802"/>
                    <a:pt x="2281" y="777"/>
                  </a:cubicBezTo>
                  <a:cubicBezTo>
                    <a:pt x="2131" y="326"/>
                    <a:pt x="1680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5072850" y="3401675"/>
              <a:ext cx="57650" cy="21325"/>
            </a:xfrm>
            <a:custGeom>
              <a:avLst/>
              <a:gdLst/>
              <a:ahLst/>
              <a:cxnLst/>
              <a:rect l="l" t="t" r="r" b="b"/>
              <a:pathLst>
                <a:path w="2306" h="853" extrusionOk="0">
                  <a:moveTo>
                    <a:pt x="1153" y="0"/>
                  </a:moveTo>
                  <a:cubicBezTo>
                    <a:pt x="652" y="0"/>
                    <a:pt x="201" y="326"/>
                    <a:pt x="25" y="777"/>
                  </a:cubicBezTo>
                  <a:cubicBezTo>
                    <a:pt x="25" y="802"/>
                    <a:pt x="25" y="827"/>
                    <a:pt x="0" y="852"/>
                  </a:cubicBezTo>
                  <a:lnTo>
                    <a:pt x="2306" y="852"/>
                  </a:lnTo>
                  <a:cubicBezTo>
                    <a:pt x="2181" y="351"/>
                    <a:pt x="1704" y="0"/>
                    <a:pt x="1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5130475" y="3401675"/>
              <a:ext cx="38250" cy="21325"/>
            </a:xfrm>
            <a:custGeom>
              <a:avLst/>
              <a:gdLst/>
              <a:ahLst/>
              <a:cxnLst/>
              <a:rect l="l" t="t" r="r" b="b"/>
              <a:pathLst>
                <a:path w="1530" h="853" extrusionOk="0">
                  <a:moveTo>
                    <a:pt x="1154" y="0"/>
                  </a:moveTo>
                  <a:cubicBezTo>
                    <a:pt x="602" y="0"/>
                    <a:pt x="151" y="351"/>
                    <a:pt x="1" y="852"/>
                  </a:cubicBezTo>
                  <a:lnTo>
                    <a:pt x="1530" y="852"/>
                  </a:lnTo>
                  <a:lnTo>
                    <a:pt x="1480" y="25"/>
                  </a:lnTo>
                  <a:cubicBezTo>
                    <a:pt x="1379" y="0"/>
                    <a:pt x="1279" y="0"/>
                    <a:pt x="1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775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cubicBezTo>
                    <a:pt x="0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8228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52" y="1"/>
                  </a:moveTo>
                  <a:cubicBezTo>
                    <a:pt x="301" y="1"/>
                    <a:pt x="0" y="277"/>
                    <a:pt x="0" y="627"/>
                  </a:cubicBezTo>
                  <a:cubicBezTo>
                    <a:pt x="0" y="978"/>
                    <a:pt x="301" y="1279"/>
                    <a:pt x="652" y="1279"/>
                  </a:cubicBezTo>
                  <a:cubicBezTo>
                    <a:pt x="1003" y="1279"/>
                    <a:pt x="1278" y="978"/>
                    <a:pt x="1278" y="627"/>
                  </a:cubicBezTo>
                  <a:cubicBezTo>
                    <a:pt x="1278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870450" y="3180475"/>
              <a:ext cx="31975" cy="32000"/>
            </a:xfrm>
            <a:custGeom>
              <a:avLst/>
              <a:gdLst/>
              <a:ahLst/>
              <a:cxnLst/>
              <a:rect l="l" t="t" r="r" b="b"/>
              <a:pathLst>
                <a:path w="1279" h="1280" extrusionOk="0">
                  <a:moveTo>
                    <a:pt x="627" y="1"/>
                  </a:moveTo>
                  <a:cubicBezTo>
                    <a:pt x="276" y="1"/>
                    <a:pt x="1" y="277"/>
                    <a:pt x="1" y="627"/>
                  </a:cubicBezTo>
                  <a:cubicBezTo>
                    <a:pt x="1" y="978"/>
                    <a:pt x="276" y="1279"/>
                    <a:pt x="627" y="1279"/>
                  </a:cubicBezTo>
                  <a:cubicBezTo>
                    <a:pt x="978" y="1279"/>
                    <a:pt x="1279" y="978"/>
                    <a:pt x="1279" y="627"/>
                  </a:cubicBezTo>
                  <a:cubicBezTo>
                    <a:pt x="1279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5037750" y="3183000"/>
              <a:ext cx="97775" cy="17550"/>
            </a:xfrm>
            <a:custGeom>
              <a:avLst/>
              <a:gdLst/>
              <a:ahLst/>
              <a:cxnLst/>
              <a:rect l="l" t="t" r="r" b="b"/>
              <a:pathLst>
                <a:path w="3911" h="702" extrusionOk="0">
                  <a:moveTo>
                    <a:pt x="376" y="0"/>
                  </a:moveTo>
                  <a:cubicBezTo>
                    <a:pt x="176" y="0"/>
                    <a:pt x="1" y="151"/>
                    <a:pt x="1" y="351"/>
                  </a:cubicBezTo>
                  <a:cubicBezTo>
                    <a:pt x="1" y="552"/>
                    <a:pt x="176" y="702"/>
                    <a:pt x="376" y="702"/>
                  </a:cubicBezTo>
                  <a:lnTo>
                    <a:pt x="3559" y="702"/>
                  </a:lnTo>
                  <a:cubicBezTo>
                    <a:pt x="3760" y="702"/>
                    <a:pt x="3910" y="552"/>
                    <a:pt x="3910" y="351"/>
                  </a:cubicBezTo>
                  <a:cubicBezTo>
                    <a:pt x="3910" y="151"/>
                    <a:pt x="3760" y="0"/>
                    <a:pt x="3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858550" y="3229975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502" y="1"/>
                  </a:moveTo>
                  <a:lnTo>
                    <a:pt x="502" y="226"/>
                  </a:lnTo>
                  <a:lnTo>
                    <a:pt x="251" y="226"/>
                  </a:lnTo>
                  <a:lnTo>
                    <a:pt x="251" y="477"/>
                  </a:lnTo>
                  <a:lnTo>
                    <a:pt x="1" y="477"/>
                  </a:lnTo>
                  <a:lnTo>
                    <a:pt x="1" y="1229"/>
                  </a:lnTo>
                  <a:lnTo>
                    <a:pt x="226" y="1229"/>
                  </a:lnTo>
                  <a:lnTo>
                    <a:pt x="226" y="1480"/>
                  </a:lnTo>
                  <a:lnTo>
                    <a:pt x="477" y="1480"/>
                  </a:lnTo>
                  <a:lnTo>
                    <a:pt x="477" y="1730"/>
                  </a:lnTo>
                  <a:lnTo>
                    <a:pt x="1730" y="1730"/>
                  </a:lnTo>
                  <a:lnTo>
                    <a:pt x="1730" y="753"/>
                  </a:lnTo>
                  <a:lnTo>
                    <a:pt x="978" y="728"/>
                  </a:lnTo>
                  <a:lnTo>
                    <a:pt x="978" y="978"/>
                  </a:lnTo>
                  <a:lnTo>
                    <a:pt x="1229" y="978"/>
                  </a:lnTo>
                  <a:lnTo>
                    <a:pt x="1229" y="1480"/>
                  </a:lnTo>
                  <a:lnTo>
                    <a:pt x="727" y="1480"/>
                  </a:lnTo>
                  <a:lnTo>
                    <a:pt x="727" y="1229"/>
                  </a:lnTo>
                  <a:lnTo>
                    <a:pt x="477" y="1229"/>
                  </a:lnTo>
                  <a:lnTo>
                    <a:pt x="502" y="477"/>
                  </a:lnTo>
                  <a:lnTo>
                    <a:pt x="752" y="477"/>
                  </a:lnTo>
                  <a:lnTo>
                    <a:pt x="752" y="251"/>
                  </a:lnTo>
                  <a:lnTo>
                    <a:pt x="1730" y="251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908050" y="3229975"/>
              <a:ext cx="43250" cy="43900"/>
            </a:xfrm>
            <a:custGeom>
              <a:avLst/>
              <a:gdLst/>
              <a:ahLst/>
              <a:cxnLst/>
              <a:rect l="l" t="t" r="r" b="b"/>
              <a:pathLst>
                <a:path w="1730" h="1756" extrusionOk="0">
                  <a:moveTo>
                    <a:pt x="1003" y="251"/>
                  </a:moveTo>
                  <a:lnTo>
                    <a:pt x="1003" y="502"/>
                  </a:lnTo>
                  <a:lnTo>
                    <a:pt x="1254" y="502"/>
                  </a:lnTo>
                  <a:lnTo>
                    <a:pt x="1229" y="1003"/>
                  </a:lnTo>
                  <a:lnTo>
                    <a:pt x="502" y="1003"/>
                  </a:lnTo>
                  <a:lnTo>
                    <a:pt x="502" y="502"/>
                  </a:lnTo>
                  <a:lnTo>
                    <a:pt x="752" y="502"/>
                  </a:lnTo>
                  <a:lnTo>
                    <a:pt x="752" y="251"/>
                  </a:lnTo>
                  <a:close/>
                  <a:moveTo>
                    <a:pt x="502" y="1"/>
                  </a:moveTo>
                  <a:lnTo>
                    <a:pt x="502" y="251"/>
                  </a:lnTo>
                  <a:lnTo>
                    <a:pt x="251" y="251"/>
                  </a:lnTo>
                  <a:lnTo>
                    <a:pt x="251" y="502"/>
                  </a:lnTo>
                  <a:lnTo>
                    <a:pt x="1" y="502"/>
                  </a:lnTo>
                  <a:lnTo>
                    <a:pt x="1" y="1730"/>
                  </a:lnTo>
                  <a:lnTo>
                    <a:pt x="477" y="1755"/>
                  </a:lnTo>
                  <a:lnTo>
                    <a:pt x="502" y="1254"/>
                  </a:lnTo>
                  <a:lnTo>
                    <a:pt x="1229" y="1254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30" y="502"/>
                  </a:lnTo>
                  <a:lnTo>
                    <a:pt x="1504" y="502"/>
                  </a:lnTo>
                  <a:lnTo>
                    <a:pt x="1504" y="251"/>
                  </a:lnTo>
                  <a:lnTo>
                    <a:pt x="1254" y="251"/>
                  </a:lnTo>
                  <a:lnTo>
                    <a:pt x="12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49575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1" y="1"/>
                  </a:moveTo>
                  <a:lnTo>
                    <a:pt x="1" y="1730"/>
                  </a:lnTo>
                  <a:lnTo>
                    <a:pt x="502" y="1730"/>
                  </a:lnTo>
                  <a:lnTo>
                    <a:pt x="502" y="753"/>
                  </a:lnTo>
                  <a:lnTo>
                    <a:pt x="752" y="753"/>
                  </a:lnTo>
                  <a:lnTo>
                    <a:pt x="752" y="1254"/>
                  </a:lnTo>
                  <a:lnTo>
                    <a:pt x="1003" y="1254"/>
                  </a:lnTo>
                  <a:lnTo>
                    <a:pt x="1003" y="753"/>
                  </a:lnTo>
                  <a:lnTo>
                    <a:pt x="1254" y="753"/>
                  </a:lnTo>
                  <a:lnTo>
                    <a:pt x="1229" y="1755"/>
                  </a:lnTo>
                  <a:lnTo>
                    <a:pt x="1730" y="1755"/>
                  </a:lnTo>
                  <a:lnTo>
                    <a:pt x="1755" y="1"/>
                  </a:lnTo>
                  <a:lnTo>
                    <a:pt x="1254" y="1"/>
                  </a:lnTo>
                  <a:lnTo>
                    <a:pt x="1254" y="252"/>
                  </a:lnTo>
                  <a:lnTo>
                    <a:pt x="1003" y="252"/>
                  </a:lnTo>
                  <a:lnTo>
                    <a:pt x="1003" y="502"/>
                  </a:lnTo>
                  <a:lnTo>
                    <a:pt x="752" y="502"/>
                  </a:lnTo>
                  <a:lnTo>
                    <a:pt x="752" y="252"/>
                  </a:lnTo>
                  <a:lnTo>
                    <a:pt x="502" y="2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007050" y="32306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55"/>
                  </a:lnTo>
                  <a:lnTo>
                    <a:pt x="1730" y="1755"/>
                  </a:lnTo>
                  <a:lnTo>
                    <a:pt x="1755" y="1505"/>
                  </a:lnTo>
                  <a:lnTo>
                    <a:pt x="502" y="1505"/>
                  </a:lnTo>
                  <a:lnTo>
                    <a:pt x="502" y="1003"/>
                  </a:lnTo>
                  <a:lnTo>
                    <a:pt x="1504" y="1028"/>
                  </a:lnTo>
                  <a:lnTo>
                    <a:pt x="1504" y="778"/>
                  </a:lnTo>
                  <a:lnTo>
                    <a:pt x="502" y="753"/>
                  </a:lnTo>
                  <a:lnTo>
                    <a:pt x="502" y="277"/>
                  </a:lnTo>
                  <a:lnTo>
                    <a:pt x="1755" y="277"/>
                  </a:lnTo>
                  <a:lnTo>
                    <a:pt x="1755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57925" y="3289500"/>
              <a:ext cx="43250" cy="43275"/>
            </a:xfrm>
            <a:custGeom>
              <a:avLst/>
              <a:gdLst/>
              <a:ahLst/>
              <a:cxnLst/>
              <a:rect l="l" t="t" r="r" b="b"/>
              <a:pathLst>
                <a:path w="1730" h="1731" extrusionOk="0">
                  <a:moveTo>
                    <a:pt x="1254" y="251"/>
                  </a:moveTo>
                  <a:lnTo>
                    <a:pt x="1229" y="1480"/>
                  </a:lnTo>
                  <a:lnTo>
                    <a:pt x="477" y="1480"/>
                  </a:lnTo>
                  <a:lnTo>
                    <a:pt x="502" y="251"/>
                  </a:lnTo>
                  <a:close/>
                  <a:moveTo>
                    <a:pt x="251" y="1"/>
                  </a:moveTo>
                  <a:lnTo>
                    <a:pt x="251" y="226"/>
                  </a:lnTo>
                  <a:lnTo>
                    <a:pt x="1" y="226"/>
                  </a:lnTo>
                  <a:lnTo>
                    <a:pt x="1" y="1480"/>
                  </a:lnTo>
                  <a:lnTo>
                    <a:pt x="251" y="1480"/>
                  </a:lnTo>
                  <a:lnTo>
                    <a:pt x="226" y="1730"/>
                  </a:lnTo>
                  <a:lnTo>
                    <a:pt x="1479" y="1730"/>
                  </a:lnTo>
                  <a:lnTo>
                    <a:pt x="1479" y="1480"/>
                  </a:lnTo>
                  <a:lnTo>
                    <a:pt x="1730" y="1480"/>
                  </a:lnTo>
                  <a:lnTo>
                    <a:pt x="1730" y="251"/>
                  </a:lnTo>
                  <a:lnTo>
                    <a:pt x="1504" y="251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4907425" y="3289500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0" y="1"/>
                  </a:moveTo>
                  <a:lnTo>
                    <a:pt x="0" y="1003"/>
                  </a:lnTo>
                  <a:lnTo>
                    <a:pt x="251" y="1003"/>
                  </a:lnTo>
                  <a:lnTo>
                    <a:pt x="251" y="1254"/>
                  </a:lnTo>
                  <a:lnTo>
                    <a:pt x="502" y="1254"/>
                  </a:lnTo>
                  <a:lnTo>
                    <a:pt x="502" y="1505"/>
                  </a:lnTo>
                  <a:lnTo>
                    <a:pt x="752" y="1505"/>
                  </a:lnTo>
                  <a:lnTo>
                    <a:pt x="752" y="1755"/>
                  </a:lnTo>
                  <a:lnTo>
                    <a:pt x="978" y="1755"/>
                  </a:lnTo>
                  <a:lnTo>
                    <a:pt x="1003" y="1505"/>
                  </a:lnTo>
                  <a:lnTo>
                    <a:pt x="1229" y="1505"/>
                  </a:lnTo>
                  <a:lnTo>
                    <a:pt x="1254" y="1254"/>
                  </a:lnTo>
                  <a:lnTo>
                    <a:pt x="1479" y="1254"/>
                  </a:lnTo>
                  <a:lnTo>
                    <a:pt x="1504" y="1003"/>
                  </a:lnTo>
                  <a:lnTo>
                    <a:pt x="1730" y="1003"/>
                  </a:lnTo>
                  <a:lnTo>
                    <a:pt x="1755" y="26"/>
                  </a:lnTo>
                  <a:lnTo>
                    <a:pt x="1254" y="26"/>
                  </a:lnTo>
                  <a:lnTo>
                    <a:pt x="1254" y="753"/>
                  </a:lnTo>
                  <a:lnTo>
                    <a:pt x="1003" y="753"/>
                  </a:lnTo>
                  <a:lnTo>
                    <a:pt x="1003" y="1003"/>
                  </a:lnTo>
                  <a:lnTo>
                    <a:pt x="752" y="1003"/>
                  </a:lnTo>
                  <a:lnTo>
                    <a:pt x="752" y="753"/>
                  </a:lnTo>
                  <a:lnTo>
                    <a:pt x="502" y="75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956925" y="3290125"/>
              <a:ext cx="43875" cy="43900"/>
            </a:xfrm>
            <a:custGeom>
              <a:avLst/>
              <a:gdLst/>
              <a:ahLst/>
              <a:cxnLst/>
              <a:rect l="l" t="t" r="r" b="b"/>
              <a:pathLst>
                <a:path w="1755" h="1756" extrusionOk="0">
                  <a:moveTo>
                    <a:pt x="26" y="1"/>
                  </a:moveTo>
                  <a:lnTo>
                    <a:pt x="0" y="1730"/>
                  </a:lnTo>
                  <a:lnTo>
                    <a:pt x="1730" y="1755"/>
                  </a:lnTo>
                  <a:lnTo>
                    <a:pt x="1730" y="1505"/>
                  </a:lnTo>
                  <a:lnTo>
                    <a:pt x="502" y="1480"/>
                  </a:lnTo>
                  <a:lnTo>
                    <a:pt x="502" y="1003"/>
                  </a:lnTo>
                  <a:lnTo>
                    <a:pt x="1504" y="1003"/>
                  </a:lnTo>
                  <a:lnTo>
                    <a:pt x="1504" y="753"/>
                  </a:lnTo>
                  <a:lnTo>
                    <a:pt x="502" y="753"/>
                  </a:lnTo>
                  <a:lnTo>
                    <a:pt x="502" y="251"/>
                  </a:lnTo>
                  <a:lnTo>
                    <a:pt x="1755" y="251"/>
                  </a:lnTo>
                  <a:lnTo>
                    <a:pt x="1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5006425" y="3290750"/>
              <a:ext cx="43875" cy="43275"/>
            </a:xfrm>
            <a:custGeom>
              <a:avLst/>
              <a:gdLst/>
              <a:ahLst/>
              <a:cxnLst/>
              <a:rect l="l" t="t" r="r" b="b"/>
              <a:pathLst>
                <a:path w="1755" h="1731" extrusionOk="0">
                  <a:moveTo>
                    <a:pt x="1254" y="252"/>
                  </a:moveTo>
                  <a:lnTo>
                    <a:pt x="1254" y="753"/>
                  </a:lnTo>
                  <a:lnTo>
                    <a:pt x="1003" y="753"/>
                  </a:lnTo>
                  <a:lnTo>
                    <a:pt x="1003" y="978"/>
                  </a:lnTo>
                  <a:lnTo>
                    <a:pt x="502" y="978"/>
                  </a:lnTo>
                  <a:lnTo>
                    <a:pt x="527" y="252"/>
                  </a:lnTo>
                  <a:close/>
                  <a:moveTo>
                    <a:pt x="25" y="1"/>
                  </a:moveTo>
                  <a:lnTo>
                    <a:pt x="0" y="1730"/>
                  </a:lnTo>
                  <a:lnTo>
                    <a:pt x="502" y="1730"/>
                  </a:lnTo>
                  <a:lnTo>
                    <a:pt x="502" y="1229"/>
                  </a:lnTo>
                  <a:lnTo>
                    <a:pt x="752" y="1229"/>
                  </a:lnTo>
                  <a:lnTo>
                    <a:pt x="752" y="1480"/>
                  </a:lnTo>
                  <a:lnTo>
                    <a:pt x="1003" y="1480"/>
                  </a:lnTo>
                  <a:lnTo>
                    <a:pt x="1003" y="1730"/>
                  </a:lnTo>
                  <a:lnTo>
                    <a:pt x="1755" y="1730"/>
                  </a:lnTo>
                  <a:lnTo>
                    <a:pt x="1755" y="1505"/>
                  </a:lnTo>
                  <a:lnTo>
                    <a:pt x="1504" y="1480"/>
                  </a:lnTo>
                  <a:lnTo>
                    <a:pt x="1504" y="1254"/>
                  </a:lnTo>
                  <a:lnTo>
                    <a:pt x="1254" y="1229"/>
                  </a:lnTo>
                  <a:lnTo>
                    <a:pt x="1254" y="1003"/>
                  </a:lnTo>
                  <a:lnTo>
                    <a:pt x="1755" y="1003"/>
                  </a:lnTo>
                  <a:lnTo>
                    <a:pt x="1755" y="252"/>
                  </a:lnTo>
                  <a:lnTo>
                    <a:pt x="1504" y="252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91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Tabla</a:t>
            </a:r>
            <a:r>
              <a:rPr lang="en-US" sz="1600" dirty="0"/>
              <a:t> de </a:t>
            </a:r>
            <a:r>
              <a:rPr lang="en-US" sz="1600" dirty="0" err="1"/>
              <a:t>Puntajes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altos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81435C-C24C-1745-B5C2-9479447F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8" y="1166939"/>
            <a:ext cx="4253948" cy="21112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A1AF8C-EDED-A35A-8014-5205EC3B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25" y="2729382"/>
            <a:ext cx="4629840" cy="22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3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Reinicio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16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9F65-9297-6780-6493-AF704804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Reinicio de la Tabla de Puntajes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811584-B505-14E6-F811-42244B3B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2001969"/>
            <a:ext cx="4234450" cy="21041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A31CED-DB45-40AE-330B-D8C80E859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36" y="3142102"/>
            <a:ext cx="3914174" cy="19279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89383B6-7FDD-E28F-EEAB-8D0960C0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836" y="1143032"/>
            <a:ext cx="3928743" cy="19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EFF209A-28A5-9E13-5040-877A9BB9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8" y="3244389"/>
            <a:ext cx="3729390" cy="1614214"/>
          </a:xfrm>
          <a:prstGeom prst="rect">
            <a:avLst/>
          </a:prstGeom>
        </p:spPr>
      </p:pic>
      <p:sp>
        <p:nvSpPr>
          <p:cNvPr id="3315" name="Google Shape;3315;p59"/>
          <p:cNvSpPr txBox="1">
            <a:spLocks noGrp="1"/>
          </p:cNvSpPr>
          <p:nvPr>
            <p:ph type="title"/>
          </p:nvPr>
        </p:nvSpPr>
        <p:spPr>
          <a:xfrm>
            <a:off x="518294" y="1215926"/>
            <a:ext cx="5363265" cy="376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atención! </a:t>
            </a:r>
            <a:endParaRPr dirty="0"/>
          </a:p>
        </p:txBody>
      </p:sp>
      <p:grpSp>
        <p:nvGrpSpPr>
          <p:cNvPr id="3319" name="Google Shape;3319;p59"/>
          <p:cNvGrpSpPr/>
          <p:nvPr/>
        </p:nvGrpSpPr>
        <p:grpSpPr>
          <a:xfrm>
            <a:off x="5430899" y="1022475"/>
            <a:ext cx="3000017" cy="3280308"/>
            <a:chOff x="5430899" y="1022475"/>
            <a:chExt cx="3000017" cy="3280308"/>
          </a:xfrm>
        </p:grpSpPr>
        <p:sp>
          <p:nvSpPr>
            <p:cNvPr id="3320" name="Google Shape;3320;p59"/>
            <p:cNvSpPr/>
            <p:nvPr/>
          </p:nvSpPr>
          <p:spPr>
            <a:xfrm>
              <a:off x="5430899" y="1022475"/>
              <a:ext cx="3000017" cy="3280308"/>
            </a:xfrm>
            <a:custGeom>
              <a:avLst/>
              <a:gdLst/>
              <a:ahLst/>
              <a:cxnLst/>
              <a:rect l="l" t="t" r="r" b="b"/>
              <a:pathLst>
                <a:path w="28698" h="31380" extrusionOk="0">
                  <a:moveTo>
                    <a:pt x="14111" y="1"/>
                  </a:moveTo>
                  <a:cubicBezTo>
                    <a:pt x="13284" y="1"/>
                    <a:pt x="12457" y="76"/>
                    <a:pt x="11630" y="226"/>
                  </a:cubicBezTo>
                  <a:cubicBezTo>
                    <a:pt x="10753" y="402"/>
                    <a:pt x="9875" y="653"/>
                    <a:pt x="9023" y="978"/>
                  </a:cubicBezTo>
                  <a:cubicBezTo>
                    <a:pt x="8046" y="1379"/>
                    <a:pt x="7094" y="1906"/>
                    <a:pt x="6216" y="2532"/>
                  </a:cubicBezTo>
                  <a:lnTo>
                    <a:pt x="4813" y="2081"/>
                  </a:lnTo>
                  <a:cubicBezTo>
                    <a:pt x="4662" y="2031"/>
                    <a:pt x="4512" y="2006"/>
                    <a:pt x="4387" y="2006"/>
                  </a:cubicBezTo>
                  <a:cubicBezTo>
                    <a:pt x="3735" y="2006"/>
                    <a:pt x="3184" y="2432"/>
                    <a:pt x="2983" y="3033"/>
                  </a:cubicBezTo>
                  <a:lnTo>
                    <a:pt x="51" y="12457"/>
                  </a:lnTo>
                  <a:cubicBezTo>
                    <a:pt x="1" y="12607"/>
                    <a:pt x="1" y="12733"/>
                    <a:pt x="26" y="12858"/>
                  </a:cubicBezTo>
                  <a:cubicBezTo>
                    <a:pt x="26" y="12958"/>
                    <a:pt x="51" y="13034"/>
                    <a:pt x="101" y="13134"/>
                  </a:cubicBezTo>
                  <a:cubicBezTo>
                    <a:pt x="201" y="13359"/>
                    <a:pt x="402" y="13535"/>
                    <a:pt x="627" y="13610"/>
                  </a:cubicBezTo>
                  <a:lnTo>
                    <a:pt x="753" y="13635"/>
                  </a:lnTo>
                  <a:lnTo>
                    <a:pt x="753" y="30227"/>
                  </a:lnTo>
                  <a:cubicBezTo>
                    <a:pt x="753" y="30728"/>
                    <a:pt x="1154" y="31154"/>
                    <a:pt x="1680" y="31154"/>
                  </a:cubicBezTo>
                  <a:lnTo>
                    <a:pt x="5966" y="31154"/>
                  </a:lnTo>
                  <a:cubicBezTo>
                    <a:pt x="6116" y="31279"/>
                    <a:pt x="6342" y="31379"/>
                    <a:pt x="6567" y="31379"/>
                  </a:cubicBezTo>
                  <a:cubicBezTo>
                    <a:pt x="6617" y="31379"/>
                    <a:pt x="6693" y="31354"/>
                    <a:pt x="6743" y="31354"/>
                  </a:cubicBezTo>
                  <a:lnTo>
                    <a:pt x="7720" y="31154"/>
                  </a:lnTo>
                  <a:lnTo>
                    <a:pt x="26567" y="31154"/>
                  </a:lnTo>
                  <a:cubicBezTo>
                    <a:pt x="27069" y="31154"/>
                    <a:pt x="27495" y="30728"/>
                    <a:pt x="27495" y="30227"/>
                  </a:cubicBezTo>
                  <a:lnTo>
                    <a:pt x="27495" y="26843"/>
                  </a:lnTo>
                  <a:lnTo>
                    <a:pt x="27896" y="26743"/>
                  </a:lnTo>
                  <a:cubicBezTo>
                    <a:pt x="28372" y="26643"/>
                    <a:pt x="28698" y="26166"/>
                    <a:pt x="28597" y="25665"/>
                  </a:cubicBezTo>
                  <a:lnTo>
                    <a:pt x="27495" y="20427"/>
                  </a:lnTo>
                  <a:lnTo>
                    <a:pt x="27495" y="19876"/>
                  </a:lnTo>
                  <a:cubicBezTo>
                    <a:pt x="27495" y="19074"/>
                    <a:pt x="27520" y="18247"/>
                    <a:pt x="27545" y="17394"/>
                  </a:cubicBezTo>
                  <a:cubicBezTo>
                    <a:pt x="27570" y="16943"/>
                    <a:pt x="27570" y="16517"/>
                    <a:pt x="27595" y="16066"/>
                  </a:cubicBezTo>
                  <a:cubicBezTo>
                    <a:pt x="27620" y="15114"/>
                    <a:pt x="27620" y="14337"/>
                    <a:pt x="27595" y="13635"/>
                  </a:cubicBezTo>
                  <a:cubicBezTo>
                    <a:pt x="27570" y="13409"/>
                    <a:pt x="27570" y="13209"/>
                    <a:pt x="27545" y="12983"/>
                  </a:cubicBezTo>
                  <a:cubicBezTo>
                    <a:pt x="27470" y="11755"/>
                    <a:pt x="27294" y="10678"/>
                    <a:pt x="27018" y="9675"/>
                  </a:cubicBezTo>
                  <a:cubicBezTo>
                    <a:pt x="26392" y="7445"/>
                    <a:pt x="25189" y="5414"/>
                    <a:pt x="23560" y="3810"/>
                  </a:cubicBezTo>
                  <a:cubicBezTo>
                    <a:pt x="23485" y="3735"/>
                    <a:pt x="23409" y="3660"/>
                    <a:pt x="23334" y="3610"/>
                  </a:cubicBezTo>
                  <a:cubicBezTo>
                    <a:pt x="23159" y="3434"/>
                    <a:pt x="23008" y="3284"/>
                    <a:pt x="22808" y="3134"/>
                  </a:cubicBezTo>
                  <a:cubicBezTo>
                    <a:pt x="22683" y="3033"/>
                    <a:pt x="22557" y="2933"/>
                    <a:pt x="22407" y="2808"/>
                  </a:cubicBezTo>
                  <a:cubicBezTo>
                    <a:pt x="22332" y="2758"/>
                    <a:pt x="22282" y="2708"/>
                    <a:pt x="22231" y="2683"/>
                  </a:cubicBezTo>
                  <a:cubicBezTo>
                    <a:pt x="19876" y="928"/>
                    <a:pt x="17069" y="1"/>
                    <a:pt x="14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dist="57150" dir="3360000" algn="bl" rotWithShape="0">
                <a:schemeClr val="accent5">
                  <a:alpha val="1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5595961" y="1116871"/>
              <a:ext cx="2617514" cy="3065384"/>
            </a:xfrm>
            <a:custGeom>
              <a:avLst/>
              <a:gdLst/>
              <a:ahLst/>
              <a:cxnLst/>
              <a:rect l="l" t="t" r="r" b="b"/>
              <a:pathLst>
                <a:path w="25039" h="29324" extrusionOk="0">
                  <a:moveTo>
                    <a:pt x="12457" y="0"/>
                  </a:moveTo>
                  <a:cubicBezTo>
                    <a:pt x="11680" y="0"/>
                    <a:pt x="10903" y="75"/>
                    <a:pt x="10151" y="226"/>
                  </a:cubicBezTo>
                  <a:cubicBezTo>
                    <a:pt x="9299" y="376"/>
                    <a:pt x="8497" y="627"/>
                    <a:pt x="7720" y="927"/>
                  </a:cubicBezTo>
                  <a:cubicBezTo>
                    <a:pt x="6642" y="1354"/>
                    <a:pt x="5640" y="1930"/>
                    <a:pt x="4738" y="2632"/>
                  </a:cubicBezTo>
                  <a:cubicBezTo>
                    <a:pt x="4161" y="3083"/>
                    <a:pt x="3635" y="3559"/>
                    <a:pt x="3134" y="4110"/>
                  </a:cubicBezTo>
                  <a:cubicBezTo>
                    <a:pt x="2081" y="5263"/>
                    <a:pt x="1254" y="6617"/>
                    <a:pt x="728" y="8095"/>
                  </a:cubicBezTo>
                  <a:cubicBezTo>
                    <a:pt x="527" y="8647"/>
                    <a:pt x="352" y="9223"/>
                    <a:pt x="251" y="9800"/>
                  </a:cubicBezTo>
                  <a:cubicBezTo>
                    <a:pt x="101" y="10527"/>
                    <a:pt x="26" y="11303"/>
                    <a:pt x="1" y="12080"/>
                  </a:cubicBezTo>
                  <a:lnTo>
                    <a:pt x="1" y="29324"/>
                  </a:lnTo>
                  <a:lnTo>
                    <a:pt x="24913" y="29324"/>
                  </a:lnTo>
                  <a:lnTo>
                    <a:pt x="24913" y="18973"/>
                  </a:lnTo>
                  <a:cubicBezTo>
                    <a:pt x="24913" y="17720"/>
                    <a:pt x="24988" y="16441"/>
                    <a:pt x="25013" y="15138"/>
                  </a:cubicBezTo>
                  <a:cubicBezTo>
                    <a:pt x="25038" y="14361"/>
                    <a:pt x="25038" y="13559"/>
                    <a:pt x="25013" y="12757"/>
                  </a:cubicBezTo>
                  <a:cubicBezTo>
                    <a:pt x="25013" y="12557"/>
                    <a:pt x="24988" y="12356"/>
                    <a:pt x="24988" y="12131"/>
                  </a:cubicBezTo>
                  <a:cubicBezTo>
                    <a:pt x="24913" y="11078"/>
                    <a:pt x="24763" y="10025"/>
                    <a:pt x="24487" y="9023"/>
                  </a:cubicBezTo>
                  <a:cubicBezTo>
                    <a:pt x="23911" y="6993"/>
                    <a:pt x="22808" y="5063"/>
                    <a:pt x="21279" y="3559"/>
                  </a:cubicBezTo>
                  <a:cubicBezTo>
                    <a:pt x="21204" y="3484"/>
                    <a:pt x="21129" y="3434"/>
                    <a:pt x="21053" y="3359"/>
                  </a:cubicBezTo>
                  <a:cubicBezTo>
                    <a:pt x="20903" y="3208"/>
                    <a:pt x="20728" y="3083"/>
                    <a:pt x="20577" y="2932"/>
                  </a:cubicBezTo>
                  <a:cubicBezTo>
                    <a:pt x="20452" y="2832"/>
                    <a:pt x="20302" y="2732"/>
                    <a:pt x="20176" y="2632"/>
                  </a:cubicBezTo>
                  <a:cubicBezTo>
                    <a:pt x="20126" y="2582"/>
                    <a:pt x="20076" y="2531"/>
                    <a:pt x="20026" y="2506"/>
                  </a:cubicBezTo>
                  <a:cubicBezTo>
                    <a:pt x="17921" y="927"/>
                    <a:pt x="15314" y="0"/>
                    <a:pt x="12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6402976" y="1140392"/>
              <a:ext cx="301382" cy="228095"/>
            </a:xfrm>
            <a:custGeom>
              <a:avLst/>
              <a:gdLst/>
              <a:ahLst/>
              <a:cxnLst/>
              <a:rect l="l" t="t" r="r" b="b"/>
              <a:pathLst>
                <a:path w="2883" h="2182" extrusionOk="0">
                  <a:moveTo>
                    <a:pt x="2431" y="1"/>
                  </a:moveTo>
                  <a:cubicBezTo>
                    <a:pt x="1579" y="151"/>
                    <a:pt x="777" y="402"/>
                    <a:pt x="0" y="702"/>
                  </a:cubicBezTo>
                  <a:lnTo>
                    <a:pt x="2882" y="2181"/>
                  </a:lnTo>
                  <a:lnTo>
                    <a:pt x="2882" y="2181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6526015" y="2311510"/>
              <a:ext cx="416686" cy="576511"/>
            </a:xfrm>
            <a:custGeom>
              <a:avLst/>
              <a:gdLst/>
              <a:ahLst/>
              <a:cxnLst/>
              <a:rect l="l" t="t" r="r" b="b"/>
              <a:pathLst>
                <a:path w="3986" h="5515" extrusionOk="0">
                  <a:moveTo>
                    <a:pt x="3986" y="1"/>
                  </a:moveTo>
                  <a:lnTo>
                    <a:pt x="1" y="5515"/>
                  </a:lnTo>
                  <a:lnTo>
                    <a:pt x="3460" y="5314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7773125" y="2450439"/>
              <a:ext cx="440312" cy="249002"/>
            </a:xfrm>
            <a:custGeom>
              <a:avLst/>
              <a:gdLst/>
              <a:ahLst/>
              <a:cxnLst/>
              <a:rect l="l" t="t" r="r" b="b"/>
              <a:pathLst>
                <a:path w="4212" h="2382" extrusionOk="0">
                  <a:moveTo>
                    <a:pt x="4186" y="0"/>
                  </a:moveTo>
                  <a:lnTo>
                    <a:pt x="1" y="226"/>
                  </a:lnTo>
                  <a:lnTo>
                    <a:pt x="4186" y="2381"/>
                  </a:lnTo>
                  <a:cubicBezTo>
                    <a:pt x="4211" y="1604"/>
                    <a:pt x="4211" y="802"/>
                    <a:pt x="4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5595961" y="3419802"/>
              <a:ext cx="254235" cy="351133"/>
            </a:xfrm>
            <a:custGeom>
              <a:avLst/>
              <a:gdLst/>
              <a:ahLst/>
              <a:cxnLst/>
              <a:rect l="l" t="t" r="r" b="b"/>
              <a:pathLst>
                <a:path w="2432" h="3359" extrusionOk="0">
                  <a:moveTo>
                    <a:pt x="1" y="0"/>
                  </a:moveTo>
                  <a:lnTo>
                    <a:pt x="1" y="3359"/>
                  </a:lnTo>
                  <a:lnTo>
                    <a:pt x="2432" y="3359"/>
                  </a:lnTo>
                  <a:lnTo>
                    <a:pt x="2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7584543" y="1753496"/>
              <a:ext cx="351141" cy="351133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3359"/>
                  </a:lnTo>
                  <a:lnTo>
                    <a:pt x="3359" y="335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7039598" y="4043360"/>
              <a:ext cx="351141" cy="138927"/>
            </a:xfrm>
            <a:custGeom>
              <a:avLst/>
              <a:gdLst/>
              <a:ahLst/>
              <a:cxnLst/>
              <a:rect l="l" t="t" r="r" b="b"/>
              <a:pathLst>
                <a:path w="3359" h="1329" extrusionOk="0">
                  <a:moveTo>
                    <a:pt x="0" y="0"/>
                  </a:moveTo>
                  <a:lnTo>
                    <a:pt x="0" y="1329"/>
                  </a:lnTo>
                  <a:lnTo>
                    <a:pt x="3359" y="1329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6596785" y="2895031"/>
              <a:ext cx="144262" cy="150217"/>
            </a:xfrm>
            <a:custGeom>
              <a:avLst/>
              <a:gdLst/>
              <a:ahLst/>
              <a:cxnLst/>
              <a:rect l="l" t="t" r="r" b="b"/>
              <a:pathLst>
                <a:path w="1380" h="1437" extrusionOk="0">
                  <a:moveTo>
                    <a:pt x="649" y="1"/>
                  </a:moveTo>
                  <a:cubicBezTo>
                    <a:pt x="617" y="1"/>
                    <a:pt x="585" y="3"/>
                    <a:pt x="552" y="8"/>
                  </a:cubicBezTo>
                  <a:cubicBezTo>
                    <a:pt x="226" y="58"/>
                    <a:pt x="1" y="359"/>
                    <a:pt x="51" y="710"/>
                  </a:cubicBezTo>
                  <a:lnTo>
                    <a:pt x="151" y="1436"/>
                  </a:lnTo>
                  <a:lnTo>
                    <a:pt x="1379" y="1236"/>
                  </a:lnTo>
                  <a:lnTo>
                    <a:pt x="1254" y="509"/>
                  </a:lnTo>
                  <a:cubicBezTo>
                    <a:pt x="1208" y="214"/>
                    <a:pt x="957" y="1"/>
                    <a:pt x="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595961" y="2575986"/>
              <a:ext cx="1076945" cy="1606285"/>
            </a:xfrm>
            <a:custGeom>
              <a:avLst/>
              <a:gdLst/>
              <a:ahLst/>
              <a:cxnLst/>
              <a:rect l="l" t="t" r="r" b="b"/>
              <a:pathLst>
                <a:path w="10302" h="15366" extrusionOk="0">
                  <a:moveTo>
                    <a:pt x="7570" y="1130"/>
                  </a:moveTo>
                  <a:cubicBezTo>
                    <a:pt x="8271" y="1807"/>
                    <a:pt x="8547" y="2784"/>
                    <a:pt x="8246" y="3586"/>
                  </a:cubicBezTo>
                  <a:cubicBezTo>
                    <a:pt x="8171" y="3812"/>
                    <a:pt x="8021" y="4087"/>
                    <a:pt x="7720" y="4288"/>
                  </a:cubicBezTo>
                  <a:cubicBezTo>
                    <a:pt x="7720" y="4313"/>
                    <a:pt x="7720" y="4313"/>
                    <a:pt x="7695" y="4313"/>
                  </a:cubicBezTo>
                  <a:cubicBezTo>
                    <a:pt x="7494" y="4438"/>
                    <a:pt x="7244" y="4513"/>
                    <a:pt x="6943" y="4538"/>
                  </a:cubicBezTo>
                  <a:lnTo>
                    <a:pt x="6617" y="4538"/>
                  </a:lnTo>
                  <a:cubicBezTo>
                    <a:pt x="5890" y="4488"/>
                    <a:pt x="5189" y="4062"/>
                    <a:pt x="4788" y="3436"/>
                  </a:cubicBezTo>
                  <a:cubicBezTo>
                    <a:pt x="4637" y="3185"/>
                    <a:pt x="4562" y="2934"/>
                    <a:pt x="4587" y="2734"/>
                  </a:cubicBezTo>
                  <a:cubicBezTo>
                    <a:pt x="4612" y="2559"/>
                    <a:pt x="4687" y="2383"/>
                    <a:pt x="4863" y="2183"/>
                  </a:cubicBezTo>
                  <a:cubicBezTo>
                    <a:pt x="5414" y="1506"/>
                    <a:pt x="6342" y="1130"/>
                    <a:pt x="7444" y="1130"/>
                  </a:cubicBezTo>
                  <a:close/>
                  <a:moveTo>
                    <a:pt x="4858" y="1"/>
                  </a:moveTo>
                  <a:cubicBezTo>
                    <a:pt x="4818" y="1"/>
                    <a:pt x="4778" y="1"/>
                    <a:pt x="4738" y="2"/>
                  </a:cubicBezTo>
                  <a:cubicBezTo>
                    <a:pt x="2632" y="2"/>
                    <a:pt x="677" y="1205"/>
                    <a:pt x="1" y="2909"/>
                  </a:cubicBezTo>
                  <a:lnTo>
                    <a:pt x="1" y="3411"/>
                  </a:lnTo>
                  <a:cubicBezTo>
                    <a:pt x="51" y="3260"/>
                    <a:pt x="76" y="3135"/>
                    <a:pt x="126" y="3010"/>
                  </a:cubicBezTo>
                  <a:cubicBezTo>
                    <a:pt x="778" y="1330"/>
                    <a:pt x="2657" y="152"/>
                    <a:pt x="4738" y="152"/>
                  </a:cubicBezTo>
                  <a:lnTo>
                    <a:pt x="4788" y="152"/>
                  </a:lnTo>
                  <a:cubicBezTo>
                    <a:pt x="5815" y="152"/>
                    <a:pt x="6743" y="428"/>
                    <a:pt x="7394" y="954"/>
                  </a:cubicBezTo>
                  <a:cubicBezTo>
                    <a:pt x="6266" y="980"/>
                    <a:pt x="5314" y="1381"/>
                    <a:pt x="4738" y="2082"/>
                  </a:cubicBezTo>
                  <a:cubicBezTo>
                    <a:pt x="4562" y="2308"/>
                    <a:pt x="4462" y="2508"/>
                    <a:pt x="4437" y="2709"/>
                  </a:cubicBezTo>
                  <a:cubicBezTo>
                    <a:pt x="4412" y="2960"/>
                    <a:pt x="4487" y="3235"/>
                    <a:pt x="4662" y="3511"/>
                  </a:cubicBezTo>
                  <a:cubicBezTo>
                    <a:pt x="5013" y="4087"/>
                    <a:pt x="5590" y="4488"/>
                    <a:pt x="6216" y="4639"/>
                  </a:cubicBezTo>
                  <a:lnTo>
                    <a:pt x="6241" y="4639"/>
                  </a:lnTo>
                  <a:cubicBezTo>
                    <a:pt x="6406" y="4675"/>
                    <a:pt x="6585" y="4699"/>
                    <a:pt x="6757" y="4699"/>
                  </a:cubicBezTo>
                  <a:cubicBezTo>
                    <a:pt x="6820" y="4699"/>
                    <a:pt x="6883" y="4696"/>
                    <a:pt x="6943" y="4689"/>
                  </a:cubicBezTo>
                  <a:cubicBezTo>
                    <a:pt x="7269" y="4664"/>
                    <a:pt x="7570" y="4589"/>
                    <a:pt x="7795" y="4438"/>
                  </a:cubicBezTo>
                  <a:cubicBezTo>
                    <a:pt x="7895" y="4388"/>
                    <a:pt x="7971" y="4313"/>
                    <a:pt x="8046" y="4213"/>
                  </a:cubicBezTo>
                  <a:cubicBezTo>
                    <a:pt x="8221" y="4037"/>
                    <a:pt x="8322" y="3812"/>
                    <a:pt x="8397" y="3661"/>
                  </a:cubicBezTo>
                  <a:cubicBezTo>
                    <a:pt x="8697" y="2834"/>
                    <a:pt x="8447" y="1832"/>
                    <a:pt x="7795" y="1130"/>
                  </a:cubicBezTo>
                  <a:lnTo>
                    <a:pt x="7795" y="1130"/>
                  </a:lnTo>
                  <a:cubicBezTo>
                    <a:pt x="8447" y="1180"/>
                    <a:pt x="8998" y="1355"/>
                    <a:pt x="9424" y="1656"/>
                  </a:cubicBezTo>
                  <a:cubicBezTo>
                    <a:pt x="9875" y="2007"/>
                    <a:pt x="10151" y="2533"/>
                    <a:pt x="10151" y="3035"/>
                  </a:cubicBezTo>
                  <a:cubicBezTo>
                    <a:pt x="10151" y="3135"/>
                    <a:pt x="10151" y="3235"/>
                    <a:pt x="10126" y="3310"/>
                  </a:cubicBezTo>
                  <a:lnTo>
                    <a:pt x="10276" y="3361"/>
                  </a:lnTo>
                  <a:cubicBezTo>
                    <a:pt x="10302" y="3235"/>
                    <a:pt x="10302" y="3135"/>
                    <a:pt x="10302" y="3035"/>
                  </a:cubicBezTo>
                  <a:cubicBezTo>
                    <a:pt x="10302" y="2483"/>
                    <a:pt x="10001" y="1907"/>
                    <a:pt x="9500" y="1556"/>
                  </a:cubicBezTo>
                  <a:cubicBezTo>
                    <a:pt x="9023" y="1180"/>
                    <a:pt x="8397" y="1005"/>
                    <a:pt x="7645" y="980"/>
                  </a:cubicBezTo>
                  <a:cubicBezTo>
                    <a:pt x="7620" y="954"/>
                    <a:pt x="7595" y="929"/>
                    <a:pt x="7545" y="904"/>
                  </a:cubicBezTo>
                  <a:cubicBezTo>
                    <a:pt x="6892" y="324"/>
                    <a:pt x="5937" y="1"/>
                    <a:pt x="4858" y="1"/>
                  </a:cubicBezTo>
                  <a:close/>
                  <a:moveTo>
                    <a:pt x="1" y="6117"/>
                  </a:moveTo>
                  <a:lnTo>
                    <a:pt x="1" y="6744"/>
                  </a:lnTo>
                  <a:cubicBezTo>
                    <a:pt x="201" y="7396"/>
                    <a:pt x="477" y="8022"/>
                    <a:pt x="828" y="8624"/>
                  </a:cubicBezTo>
                  <a:cubicBezTo>
                    <a:pt x="1028" y="8924"/>
                    <a:pt x="1229" y="9250"/>
                    <a:pt x="1454" y="9551"/>
                  </a:cubicBezTo>
                  <a:cubicBezTo>
                    <a:pt x="1780" y="10002"/>
                    <a:pt x="2106" y="10478"/>
                    <a:pt x="2357" y="11005"/>
                  </a:cubicBezTo>
                  <a:cubicBezTo>
                    <a:pt x="2733" y="11757"/>
                    <a:pt x="2858" y="12584"/>
                    <a:pt x="2783" y="13386"/>
                  </a:cubicBezTo>
                  <a:cubicBezTo>
                    <a:pt x="2733" y="13912"/>
                    <a:pt x="2582" y="14388"/>
                    <a:pt x="2306" y="14764"/>
                  </a:cubicBezTo>
                  <a:cubicBezTo>
                    <a:pt x="2156" y="14990"/>
                    <a:pt x="1956" y="15190"/>
                    <a:pt x="1730" y="15366"/>
                  </a:cubicBezTo>
                  <a:lnTo>
                    <a:pt x="1981" y="15366"/>
                  </a:lnTo>
                  <a:cubicBezTo>
                    <a:pt x="2156" y="15215"/>
                    <a:pt x="2306" y="15040"/>
                    <a:pt x="2432" y="14839"/>
                  </a:cubicBezTo>
                  <a:cubicBezTo>
                    <a:pt x="2707" y="14463"/>
                    <a:pt x="2883" y="13962"/>
                    <a:pt x="2933" y="13386"/>
                  </a:cubicBezTo>
                  <a:cubicBezTo>
                    <a:pt x="3033" y="12584"/>
                    <a:pt x="2858" y="11731"/>
                    <a:pt x="2482" y="10929"/>
                  </a:cubicBezTo>
                  <a:cubicBezTo>
                    <a:pt x="2256" y="10403"/>
                    <a:pt x="1905" y="9927"/>
                    <a:pt x="1580" y="9451"/>
                  </a:cubicBezTo>
                  <a:cubicBezTo>
                    <a:pt x="1354" y="9150"/>
                    <a:pt x="1154" y="8849"/>
                    <a:pt x="953" y="8549"/>
                  </a:cubicBezTo>
                  <a:cubicBezTo>
                    <a:pt x="502" y="7797"/>
                    <a:pt x="201" y="6970"/>
                    <a:pt x="1" y="6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6987226" y="1590733"/>
              <a:ext cx="157224" cy="157639"/>
            </a:xfrm>
            <a:custGeom>
              <a:avLst/>
              <a:gdLst/>
              <a:ahLst/>
              <a:cxnLst/>
              <a:rect l="l" t="t" r="r" b="b"/>
              <a:pathLst>
                <a:path w="1504" h="1508" extrusionOk="0">
                  <a:moveTo>
                    <a:pt x="841" y="0"/>
                  </a:moveTo>
                  <a:cubicBezTo>
                    <a:pt x="577" y="0"/>
                    <a:pt x="327" y="166"/>
                    <a:pt x="226" y="430"/>
                  </a:cubicBezTo>
                  <a:lnTo>
                    <a:pt x="0" y="1106"/>
                  </a:lnTo>
                  <a:lnTo>
                    <a:pt x="1153" y="1507"/>
                  </a:lnTo>
                  <a:lnTo>
                    <a:pt x="1404" y="831"/>
                  </a:lnTo>
                  <a:cubicBezTo>
                    <a:pt x="1504" y="505"/>
                    <a:pt x="1353" y="154"/>
                    <a:pt x="1028" y="29"/>
                  </a:cubicBezTo>
                  <a:cubicBezTo>
                    <a:pt x="966" y="10"/>
                    <a:pt x="903" y="0"/>
                    <a:pt x="8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517350" y="1333052"/>
              <a:ext cx="2486529" cy="1712179"/>
            </a:xfrm>
            <a:custGeom>
              <a:avLst/>
              <a:gdLst/>
              <a:ahLst/>
              <a:cxnLst/>
              <a:rect l="l" t="t" r="r" b="b"/>
              <a:pathLst>
                <a:path w="23786" h="16379" extrusionOk="0">
                  <a:moveTo>
                    <a:pt x="3557" y="0"/>
                  </a:moveTo>
                  <a:cubicBezTo>
                    <a:pt x="3260" y="0"/>
                    <a:pt x="2988" y="188"/>
                    <a:pt x="2908" y="489"/>
                  </a:cubicBezTo>
                  <a:lnTo>
                    <a:pt x="1" y="9762"/>
                  </a:lnTo>
                  <a:lnTo>
                    <a:pt x="1680" y="10288"/>
                  </a:lnTo>
                  <a:lnTo>
                    <a:pt x="8497" y="12494"/>
                  </a:lnTo>
                  <a:lnTo>
                    <a:pt x="8572" y="12494"/>
                  </a:lnTo>
                  <a:lnTo>
                    <a:pt x="14587" y="14449"/>
                  </a:lnTo>
                  <a:lnTo>
                    <a:pt x="15465" y="14724"/>
                  </a:lnTo>
                  <a:lnTo>
                    <a:pt x="15515" y="14724"/>
                  </a:lnTo>
                  <a:lnTo>
                    <a:pt x="20602" y="16353"/>
                  </a:lnTo>
                  <a:lnTo>
                    <a:pt x="20602" y="16378"/>
                  </a:lnTo>
                  <a:lnTo>
                    <a:pt x="20628" y="16328"/>
                  </a:lnTo>
                  <a:lnTo>
                    <a:pt x="21755" y="12844"/>
                  </a:lnTo>
                  <a:lnTo>
                    <a:pt x="23635" y="7130"/>
                  </a:lnTo>
                  <a:cubicBezTo>
                    <a:pt x="23785" y="6704"/>
                    <a:pt x="23560" y="6253"/>
                    <a:pt x="23134" y="6128"/>
                  </a:cubicBezTo>
                  <a:lnTo>
                    <a:pt x="17946" y="4499"/>
                  </a:lnTo>
                  <a:lnTo>
                    <a:pt x="17820" y="4448"/>
                  </a:lnTo>
                  <a:lnTo>
                    <a:pt x="12282" y="2719"/>
                  </a:lnTo>
                  <a:lnTo>
                    <a:pt x="12156" y="2669"/>
                  </a:lnTo>
                  <a:lnTo>
                    <a:pt x="4387" y="213"/>
                  </a:lnTo>
                  <a:lnTo>
                    <a:pt x="3785" y="37"/>
                  </a:lnTo>
                  <a:cubicBezTo>
                    <a:pt x="3709" y="12"/>
                    <a:pt x="3633" y="0"/>
                    <a:pt x="3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6064908" y="1846324"/>
              <a:ext cx="293541" cy="441765"/>
            </a:xfrm>
            <a:custGeom>
              <a:avLst/>
              <a:gdLst/>
              <a:ahLst/>
              <a:cxnLst/>
              <a:rect l="l" t="t" r="r" b="b"/>
              <a:pathLst>
                <a:path w="2808" h="4226" extrusionOk="0">
                  <a:moveTo>
                    <a:pt x="1941" y="1"/>
                  </a:moveTo>
                  <a:cubicBezTo>
                    <a:pt x="1649" y="1"/>
                    <a:pt x="1367" y="184"/>
                    <a:pt x="1254" y="466"/>
                  </a:cubicBezTo>
                  <a:lnTo>
                    <a:pt x="151" y="3173"/>
                  </a:lnTo>
                  <a:cubicBezTo>
                    <a:pt x="1" y="3574"/>
                    <a:pt x="176" y="4000"/>
                    <a:pt x="552" y="4175"/>
                  </a:cubicBezTo>
                  <a:cubicBezTo>
                    <a:pt x="643" y="4209"/>
                    <a:pt x="737" y="4225"/>
                    <a:pt x="829" y="4225"/>
                  </a:cubicBezTo>
                  <a:cubicBezTo>
                    <a:pt x="1143" y="4225"/>
                    <a:pt x="1439" y="4040"/>
                    <a:pt x="1555" y="3749"/>
                  </a:cubicBezTo>
                  <a:lnTo>
                    <a:pt x="2658" y="1042"/>
                  </a:lnTo>
                  <a:cubicBezTo>
                    <a:pt x="2808" y="666"/>
                    <a:pt x="2633" y="215"/>
                    <a:pt x="2232" y="65"/>
                  </a:cubicBezTo>
                  <a:cubicBezTo>
                    <a:pt x="2138" y="21"/>
                    <a:pt x="2039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5981070" y="1930162"/>
              <a:ext cx="461219" cy="272941"/>
            </a:xfrm>
            <a:custGeom>
              <a:avLst/>
              <a:gdLst/>
              <a:ahLst/>
              <a:cxnLst/>
              <a:rect l="l" t="t" r="r" b="b"/>
              <a:pathLst>
                <a:path w="4412" h="2611" extrusionOk="0">
                  <a:moveTo>
                    <a:pt x="839" y="1"/>
                  </a:moveTo>
                  <a:cubicBezTo>
                    <a:pt x="546" y="1"/>
                    <a:pt x="264" y="184"/>
                    <a:pt x="151" y="466"/>
                  </a:cubicBezTo>
                  <a:cubicBezTo>
                    <a:pt x="1" y="867"/>
                    <a:pt x="176" y="1293"/>
                    <a:pt x="552" y="1468"/>
                  </a:cubicBezTo>
                  <a:lnTo>
                    <a:pt x="3259" y="2546"/>
                  </a:lnTo>
                  <a:cubicBezTo>
                    <a:pt x="3359" y="2590"/>
                    <a:pt x="3461" y="2610"/>
                    <a:pt x="3560" y="2610"/>
                  </a:cubicBezTo>
                  <a:cubicBezTo>
                    <a:pt x="3857" y="2610"/>
                    <a:pt x="4130" y="2427"/>
                    <a:pt x="4262" y="2145"/>
                  </a:cubicBezTo>
                  <a:cubicBezTo>
                    <a:pt x="4412" y="1744"/>
                    <a:pt x="4237" y="1318"/>
                    <a:pt x="3836" y="1142"/>
                  </a:cubicBezTo>
                  <a:lnTo>
                    <a:pt x="1129" y="65"/>
                  </a:lnTo>
                  <a:cubicBezTo>
                    <a:pt x="1035" y="21"/>
                    <a:pt x="936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517350" y="1328452"/>
              <a:ext cx="458606" cy="1080160"/>
            </a:xfrm>
            <a:custGeom>
              <a:avLst/>
              <a:gdLst/>
              <a:ahLst/>
              <a:cxnLst/>
              <a:rect l="l" t="t" r="r" b="b"/>
              <a:pathLst>
                <a:path w="4387" h="10333" extrusionOk="0">
                  <a:moveTo>
                    <a:pt x="3448" y="0"/>
                  </a:moveTo>
                  <a:cubicBezTo>
                    <a:pt x="3217" y="0"/>
                    <a:pt x="3012" y="144"/>
                    <a:pt x="2933" y="382"/>
                  </a:cubicBezTo>
                  <a:lnTo>
                    <a:pt x="1" y="9806"/>
                  </a:lnTo>
                  <a:lnTo>
                    <a:pt x="1680" y="10332"/>
                  </a:lnTo>
                  <a:lnTo>
                    <a:pt x="4387" y="257"/>
                  </a:lnTo>
                  <a:lnTo>
                    <a:pt x="3635" y="31"/>
                  </a:lnTo>
                  <a:cubicBezTo>
                    <a:pt x="3572" y="10"/>
                    <a:pt x="3509" y="0"/>
                    <a:pt x="34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5850087" y="1727258"/>
              <a:ext cx="752043" cy="691813"/>
            </a:xfrm>
            <a:custGeom>
              <a:avLst/>
              <a:gdLst/>
              <a:ahLst/>
              <a:cxnLst/>
              <a:rect l="l" t="t" r="r" b="b"/>
              <a:pathLst>
                <a:path w="7194" h="6618" extrusionOk="0">
                  <a:moveTo>
                    <a:pt x="3434" y="76"/>
                  </a:moveTo>
                  <a:cubicBezTo>
                    <a:pt x="3986" y="76"/>
                    <a:pt x="4537" y="201"/>
                    <a:pt x="5038" y="502"/>
                  </a:cubicBezTo>
                  <a:cubicBezTo>
                    <a:pt x="5790" y="928"/>
                    <a:pt x="6342" y="1630"/>
                    <a:pt x="6567" y="2482"/>
                  </a:cubicBezTo>
                  <a:cubicBezTo>
                    <a:pt x="6768" y="3309"/>
                    <a:pt x="6668" y="4186"/>
                    <a:pt x="6216" y="4938"/>
                  </a:cubicBezTo>
                  <a:cubicBezTo>
                    <a:pt x="5790" y="5690"/>
                    <a:pt x="5089" y="6216"/>
                    <a:pt x="4261" y="6442"/>
                  </a:cubicBezTo>
                  <a:cubicBezTo>
                    <a:pt x="3989" y="6516"/>
                    <a:pt x="3712" y="6552"/>
                    <a:pt x="3435" y="6552"/>
                  </a:cubicBezTo>
                  <a:cubicBezTo>
                    <a:pt x="2870" y="6552"/>
                    <a:pt x="2310" y="6402"/>
                    <a:pt x="1805" y="6116"/>
                  </a:cubicBezTo>
                  <a:cubicBezTo>
                    <a:pt x="1053" y="5690"/>
                    <a:pt x="527" y="4988"/>
                    <a:pt x="302" y="4136"/>
                  </a:cubicBezTo>
                  <a:cubicBezTo>
                    <a:pt x="76" y="3309"/>
                    <a:pt x="176" y="2432"/>
                    <a:pt x="627" y="1680"/>
                  </a:cubicBezTo>
                  <a:cubicBezTo>
                    <a:pt x="1229" y="652"/>
                    <a:pt x="2307" y="76"/>
                    <a:pt x="3434" y="76"/>
                  </a:cubicBezTo>
                  <a:close/>
                  <a:moveTo>
                    <a:pt x="3433" y="1"/>
                  </a:moveTo>
                  <a:cubicBezTo>
                    <a:pt x="2289" y="1"/>
                    <a:pt x="1173" y="597"/>
                    <a:pt x="552" y="1655"/>
                  </a:cubicBezTo>
                  <a:cubicBezTo>
                    <a:pt x="126" y="2407"/>
                    <a:pt x="1" y="3309"/>
                    <a:pt x="226" y="4161"/>
                  </a:cubicBezTo>
                  <a:cubicBezTo>
                    <a:pt x="452" y="5013"/>
                    <a:pt x="1003" y="5740"/>
                    <a:pt x="1755" y="6166"/>
                  </a:cubicBezTo>
                  <a:cubicBezTo>
                    <a:pt x="2282" y="6467"/>
                    <a:pt x="2833" y="6617"/>
                    <a:pt x="3409" y="6617"/>
                  </a:cubicBezTo>
                  <a:cubicBezTo>
                    <a:pt x="3710" y="6617"/>
                    <a:pt x="3986" y="6592"/>
                    <a:pt x="4287" y="6517"/>
                  </a:cubicBezTo>
                  <a:cubicBezTo>
                    <a:pt x="5139" y="6266"/>
                    <a:pt x="5840" y="5740"/>
                    <a:pt x="6292" y="4963"/>
                  </a:cubicBezTo>
                  <a:cubicBezTo>
                    <a:pt x="7194" y="3384"/>
                    <a:pt x="6668" y="1354"/>
                    <a:pt x="5089" y="452"/>
                  </a:cubicBezTo>
                  <a:cubicBezTo>
                    <a:pt x="4567" y="146"/>
                    <a:pt x="3997" y="1"/>
                    <a:pt x="3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6848298" y="1720358"/>
              <a:ext cx="180954" cy="94081"/>
            </a:xfrm>
            <a:custGeom>
              <a:avLst/>
              <a:gdLst/>
              <a:ahLst/>
              <a:cxnLst/>
              <a:rect l="l" t="t" r="r" b="b"/>
              <a:pathLst>
                <a:path w="1731" h="900" extrusionOk="0">
                  <a:moveTo>
                    <a:pt x="269" y="1"/>
                  </a:moveTo>
                  <a:cubicBezTo>
                    <a:pt x="168" y="1"/>
                    <a:pt x="71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54" y="894"/>
                  </a:lnTo>
                  <a:cubicBezTo>
                    <a:pt x="1374" y="898"/>
                    <a:pt x="1395" y="900"/>
                    <a:pt x="1417" y="900"/>
                  </a:cubicBezTo>
                  <a:cubicBezTo>
                    <a:pt x="1526" y="900"/>
                    <a:pt x="1638" y="844"/>
                    <a:pt x="1680" y="718"/>
                  </a:cubicBezTo>
                  <a:cubicBezTo>
                    <a:pt x="1730" y="593"/>
                    <a:pt x="1655" y="443"/>
                    <a:pt x="1530" y="418"/>
                  </a:cubicBezTo>
                  <a:lnTo>
                    <a:pt x="352" y="17"/>
                  </a:lnTo>
                  <a:cubicBezTo>
                    <a:pt x="325" y="6"/>
                    <a:pt x="297" y="1"/>
                    <a:pt x="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7089357" y="1801583"/>
              <a:ext cx="180850" cy="95127"/>
            </a:xfrm>
            <a:custGeom>
              <a:avLst/>
              <a:gdLst/>
              <a:ahLst/>
              <a:cxnLst/>
              <a:rect l="l" t="t" r="r" b="b"/>
              <a:pathLst>
                <a:path w="1730" h="910" extrusionOk="0">
                  <a:moveTo>
                    <a:pt x="294" y="1"/>
                  </a:moveTo>
                  <a:cubicBezTo>
                    <a:pt x="191" y="1"/>
                    <a:pt x="90" y="68"/>
                    <a:pt x="51" y="167"/>
                  </a:cubicBezTo>
                  <a:cubicBezTo>
                    <a:pt x="1" y="317"/>
                    <a:pt x="76" y="443"/>
                    <a:pt x="201" y="493"/>
                  </a:cubicBezTo>
                  <a:lnTo>
                    <a:pt x="1379" y="894"/>
                  </a:lnTo>
                  <a:cubicBezTo>
                    <a:pt x="1405" y="904"/>
                    <a:pt x="1432" y="909"/>
                    <a:pt x="1459" y="909"/>
                  </a:cubicBezTo>
                  <a:cubicBezTo>
                    <a:pt x="1562" y="909"/>
                    <a:pt x="1660" y="837"/>
                    <a:pt x="1680" y="718"/>
                  </a:cubicBezTo>
                  <a:cubicBezTo>
                    <a:pt x="1730" y="593"/>
                    <a:pt x="1655" y="443"/>
                    <a:pt x="1529" y="418"/>
                  </a:cubicBezTo>
                  <a:lnTo>
                    <a:pt x="376" y="17"/>
                  </a:lnTo>
                  <a:cubicBezTo>
                    <a:pt x="350" y="6"/>
                    <a:pt x="322" y="1"/>
                    <a:pt x="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7487638" y="2252761"/>
              <a:ext cx="196530" cy="172169"/>
            </a:xfrm>
            <a:custGeom>
              <a:avLst/>
              <a:gdLst/>
              <a:ahLst/>
              <a:cxnLst/>
              <a:rect l="l" t="t" r="r" b="b"/>
              <a:pathLst>
                <a:path w="1880" h="1647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0" y="788"/>
                    <a:pt x="125" y="1290"/>
                    <a:pt x="526" y="1540"/>
                  </a:cubicBezTo>
                  <a:cubicBezTo>
                    <a:pt x="647" y="1613"/>
                    <a:pt x="780" y="1646"/>
                    <a:pt x="913" y="1646"/>
                  </a:cubicBezTo>
                  <a:cubicBezTo>
                    <a:pt x="1195" y="1646"/>
                    <a:pt x="1476" y="1495"/>
                    <a:pt x="1629" y="1239"/>
                  </a:cubicBezTo>
                  <a:cubicBezTo>
                    <a:pt x="1880" y="838"/>
                    <a:pt x="1729" y="337"/>
                    <a:pt x="1353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7592383" y="2459742"/>
              <a:ext cx="196635" cy="172692"/>
            </a:xfrm>
            <a:custGeom>
              <a:avLst/>
              <a:gdLst/>
              <a:ahLst/>
              <a:cxnLst/>
              <a:rect l="l" t="t" r="r" b="b"/>
              <a:pathLst>
                <a:path w="1881" h="1652" extrusionOk="0">
                  <a:moveTo>
                    <a:pt x="933" y="0"/>
                  </a:moveTo>
                  <a:cubicBezTo>
                    <a:pt x="649" y="0"/>
                    <a:pt x="376" y="145"/>
                    <a:pt x="226" y="412"/>
                  </a:cubicBezTo>
                  <a:cubicBezTo>
                    <a:pt x="1" y="813"/>
                    <a:pt x="126" y="1315"/>
                    <a:pt x="527" y="1540"/>
                  </a:cubicBezTo>
                  <a:cubicBezTo>
                    <a:pt x="652" y="1615"/>
                    <a:pt x="794" y="1652"/>
                    <a:pt x="936" y="1652"/>
                  </a:cubicBezTo>
                  <a:cubicBezTo>
                    <a:pt x="1220" y="1652"/>
                    <a:pt x="1504" y="1507"/>
                    <a:pt x="1655" y="1239"/>
                  </a:cubicBezTo>
                  <a:cubicBezTo>
                    <a:pt x="1880" y="838"/>
                    <a:pt x="1730" y="337"/>
                    <a:pt x="1354" y="112"/>
                  </a:cubicBezTo>
                  <a:cubicBezTo>
                    <a:pt x="1220" y="36"/>
                    <a:pt x="1075" y="0"/>
                    <a:pt x="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7380176" y="2530409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33" y="1"/>
                  </a:moveTo>
                  <a:cubicBezTo>
                    <a:pt x="649" y="1"/>
                    <a:pt x="376" y="146"/>
                    <a:pt x="226" y="413"/>
                  </a:cubicBezTo>
                  <a:cubicBezTo>
                    <a:pt x="0" y="789"/>
                    <a:pt x="126" y="1290"/>
                    <a:pt x="527" y="1541"/>
                  </a:cubicBezTo>
                  <a:cubicBezTo>
                    <a:pt x="655" y="1613"/>
                    <a:pt x="794" y="1647"/>
                    <a:pt x="931" y="1647"/>
                  </a:cubicBezTo>
                  <a:cubicBezTo>
                    <a:pt x="1221" y="1647"/>
                    <a:pt x="1501" y="1496"/>
                    <a:pt x="1655" y="1240"/>
                  </a:cubicBezTo>
                  <a:cubicBezTo>
                    <a:pt x="1880" y="839"/>
                    <a:pt x="1730" y="338"/>
                    <a:pt x="1354" y="112"/>
                  </a:cubicBezTo>
                  <a:cubicBezTo>
                    <a:pt x="1220" y="37"/>
                    <a:pt x="1075" y="1"/>
                    <a:pt x="9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7275326" y="2344962"/>
              <a:ext cx="196635" cy="172169"/>
            </a:xfrm>
            <a:custGeom>
              <a:avLst/>
              <a:gdLst/>
              <a:ahLst/>
              <a:cxnLst/>
              <a:rect l="l" t="t" r="r" b="b"/>
              <a:pathLst>
                <a:path w="1881" h="1647" extrusionOk="0">
                  <a:moveTo>
                    <a:pt x="967" y="1"/>
                  </a:moveTo>
                  <a:cubicBezTo>
                    <a:pt x="683" y="1"/>
                    <a:pt x="397" y="152"/>
                    <a:pt x="227" y="408"/>
                  </a:cubicBezTo>
                  <a:cubicBezTo>
                    <a:pt x="1" y="809"/>
                    <a:pt x="151" y="1310"/>
                    <a:pt x="527" y="1535"/>
                  </a:cubicBezTo>
                  <a:cubicBezTo>
                    <a:pt x="661" y="1611"/>
                    <a:pt x="806" y="1647"/>
                    <a:pt x="948" y="1647"/>
                  </a:cubicBezTo>
                  <a:cubicBezTo>
                    <a:pt x="1232" y="1647"/>
                    <a:pt x="1505" y="1502"/>
                    <a:pt x="1655" y="1235"/>
                  </a:cubicBezTo>
                  <a:cubicBezTo>
                    <a:pt x="1881" y="859"/>
                    <a:pt x="1755" y="332"/>
                    <a:pt x="1354" y="107"/>
                  </a:cubicBezTo>
                  <a:cubicBezTo>
                    <a:pt x="1234" y="35"/>
                    <a:pt x="1100" y="1"/>
                    <a:pt x="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6575878" y="2445316"/>
              <a:ext cx="138930" cy="120215"/>
            </a:xfrm>
            <a:custGeom>
              <a:avLst/>
              <a:gdLst/>
              <a:ahLst/>
              <a:cxnLst/>
              <a:rect l="l" t="t" r="r" b="b"/>
              <a:pathLst>
                <a:path w="1329" h="1150" extrusionOk="0">
                  <a:moveTo>
                    <a:pt x="1064" y="1"/>
                  </a:moveTo>
                  <a:cubicBezTo>
                    <a:pt x="899" y="1"/>
                    <a:pt x="649" y="127"/>
                    <a:pt x="426" y="350"/>
                  </a:cubicBezTo>
                  <a:cubicBezTo>
                    <a:pt x="126" y="626"/>
                    <a:pt x="0" y="976"/>
                    <a:pt x="126" y="1102"/>
                  </a:cubicBezTo>
                  <a:cubicBezTo>
                    <a:pt x="158" y="1134"/>
                    <a:pt x="204" y="1150"/>
                    <a:pt x="260" y="1150"/>
                  </a:cubicBezTo>
                  <a:cubicBezTo>
                    <a:pt x="419" y="1150"/>
                    <a:pt x="655" y="1023"/>
                    <a:pt x="877" y="801"/>
                  </a:cubicBezTo>
                  <a:cubicBezTo>
                    <a:pt x="1178" y="525"/>
                    <a:pt x="1329" y="199"/>
                    <a:pt x="1203" y="49"/>
                  </a:cubicBezTo>
                  <a:cubicBezTo>
                    <a:pt x="1171" y="16"/>
                    <a:pt x="1123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6759234" y="2500302"/>
              <a:ext cx="138930" cy="119274"/>
            </a:xfrm>
            <a:custGeom>
              <a:avLst/>
              <a:gdLst/>
              <a:ahLst/>
              <a:cxnLst/>
              <a:rect l="l" t="t" r="r" b="b"/>
              <a:pathLst>
                <a:path w="1329" h="1141" extrusionOk="0">
                  <a:moveTo>
                    <a:pt x="1087" y="1"/>
                  </a:moveTo>
                  <a:cubicBezTo>
                    <a:pt x="922" y="1"/>
                    <a:pt x="673" y="122"/>
                    <a:pt x="452" y="325"/>
                  </a:cubicBezTo>
                  <a:cubicBezTo>
                    <a:pt x="151" y="626"/>
                    <a:pt x="1" y="952"/>
                    <a:pt x="126" y="1077"/>
                  </a:cubicBezTo>
                  <a:cubicBezTo>
                    <a:pt x="162" y="1120"/>
                    <a:pt x="217" y="1141"/>
                    <a:pt x="284" y="1141"/>
                  </a:cubicBezTo>
                  <a:cubicBezTo>
                    <a:pt x="449" y="1141"/>
                    <a:pt x="689" y="1015"/>
                    <a:pt x="903" y="801"/>
                  </a:cubicBezTo>
                  <a:cubicBezTo>
                    <a:pt x="1204" y="526"/>
                    <a:pt x="1329" y="175"/>
                    <a:pt x="1229" y="49"/>
                  </a:cubicBezTo>
                  <a:cubicBezTo>
                    <a:pt x="1196" y="16"/>
                    <a:pt x="1147" y="1"/>
                    <a:pt x="10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6934749" y="2560620"/>
              <a:ext cx="139035" cy="117706"/>
            </a:xfrm>
            <a:custGeom>
              <a:avLst/>
              <a:gdLst/>
              <a:ahLst/>
              <a:cxnLst/>
              <a:rect l="l" t="t" r="r" b="b"/>
              <a:pathLst>
                <a:path w="1330" h="1126" extrusionOk="0">
                  <a:moveTo>
                    <a:pt x="1067" y="0"/>
                  </a:moveTo>
                  <a:cubicBezTo>
                    <a:pt x="908" y="0"/>
                    <a:pt x="673" y="122"/>
                    <a:pt x="452" y="325"/>
                  </a:cubicBezTo>
                  <a:cubicBezTo>
                    <a:pt x="151" y="625"/>
                    <a:pt x="1" y="951"/>
                    <a:pt x="126" y="1076"/>
                  </a:cubicBezTo>
                  <a:cubicBezTo>
                    <a:pt x="159" y="1110"/>
                    <a:pt x="208" y="1125"/>
                    <a:pt x="267" y="1125"/>
                  </a:cubicBezTo>
                  <a:cubicBezTo>
                    <a:pt x="431" y="1125"/>
                    <a:pt x="675" y="1004"/>
                    <a:pt x="878" y="801"/>
                  </a:cubicBezTo>
                  <a:cubicBezTo>
                    <a:pt x="1179" y="500"/>
                    <a:pt x="1329" y="174"/>
                    <a:pt x="1204" y="49"/>
                  </a:cubicBezTo>
                  <a:cubicBezTo>
                    <a:pt x="1171" y="16"/>
                    <a:pt x="1124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6746167" y="1611954"/>
              <a:ext cx="647192" cy="395770"/>
            </a:xfrm>
            <a:custGeom>
              <a:avLst/>
              <a:gdLst/>
              <a:ahLst/>
              <a:cxnLst/>
              <a:rect l="l" t="t" r="r" b="b"/>
              <a:pathLst>
                <a:path w="6191" h="3786" extrusionOk="0">
                  <a:moveTo>
                    <a:pt x="401" y="1"/>
                  </a:moveTo>
                  <a:lnTo>
                    <a:pt x="0" y="2081"/>
                  </a:lnTo>
                  <a:lnTo>
                    <a:pt x="5439" y="3785"/>
                  </a:lnTo>
                  <a:lnTo>
                    <a:pt x="6191" y="1831"/>
                  </a:lnTo>
                  <a:lnTo>
                    <a:pt x="6065" y="1780"/>
                  </a:lnTo>
                  <a:lnTo>
                    <a:pt x="5364" y="3635"/>
                  </a:lnTo>
                  <a:lnTo>
                    <a:pt x="151" y="2006"/>
                  </a:lnTo>
                  <a:lnTo>
                    <a:pt x="527" y="5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6405590" y="1950651"/>
              <a:ext cx="867243" cy="921685"/>
            </a:xfrm>
            <a:custGeom>
              <a:avLst/>
              <a:gdLst/>
              <a:ahLst/>
              <a:cxnLst/>
              <a:rect l="l" t="t" r="r" b="b"/>
              <a:pathLst>
                <a:path w="8296" h="8817" extrusionOk="0">
                  <a:moveTo>
                    <a:pt x="3653" y="1"/>
                  </a:moveTo>
                  <a:cubicBezTo>
                    <a:pt x="3231" y="1"/>
                    <a:pt x="2838" y="242"/>
                    <a:pt x="2657" y="646"/>
                  </a:cubicBezTo>
                  <a:lnTo>
                    <a:pt x="0" y="6586"/>
                  </a:lnTo>
                  <a:lnTo>
                    <a:pt x="75" y="6611"/>
                  </a:lnTo>
                  <a:lnTo>
                    <a:pt x="2707" y="671"/>
                  </a:lnTo>
                  <a:cubicBezTo>
                    <a:pt x="2886" y="293"/>
                    <a:pt x="3254" y="73"/>
                    <a:pt x="3636" y="73"/>
                  </a:cubicBezTo>
                  <a:cubicBezTo>
                    <a:pt x="3736" y="73"/>
                    <a:pt x="3836" y="88"/>
                    <a:pt x="3935" y="119"/>
                  </a:cubicBezTo>
                  <a:lnTo>
                    <a:pt x="7444" y="1172"/>
                  </a:lnTo>
                  <a:cubicBezTo>
                    <a:pt x="7920" y="1322"/>
                    <a:pt x="8221" y="1824"/>
                    <a:pt x="8146" y="2325"/>
                  </a:cubicBezTo>
                  <a:lnTo>
                    <a:pt x="7043" y="8315"/>
                  </a:lnTo>
                  <a:lnTo>
                    <a:pt x="6968" y="8816"/>
                  </a:lnTo>
                  <a:lnTo>
                    <a:pt x="7018" y="8816"/>
                  </a:lnTo>
                  <a:lnTo>
                    <a:pt x="7118" y="8290"/>
                  </a:lnTo>
                  <a:lnTo>
                    <a:pt x="8196" y="2350"/>
                  </a:lnTo>
                  <a:cubicBezTo>
                    <a:pt x="8296" y="1799"/>
                    <a:pt x="7970" y="1272"/>
                    <a:pt x="7444" y="1122"/>
                  </a:cubicBezTo>
                  <a:lnTo>
                    <a:pt x="3960" y="44"/>
                  </a:lnTo>
                  <a:cubicBezTo>
                    <a:pt x="3858" y="15"/>
                    <a:pt x="3754" y="1"/>
                    <a:pt x="3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6678010" y="2165473"/>
              <a:ext cx="500526" cy="266669"/>
            </a:xfrm>
            <a:custGeom>
              <a:avLst/>
              <a:gdLst/>
              <a:ahLst/>
              <a:cxnLst/>
              <a:rect l="l" t="t" r="r" b="b"/>
              <a:pathLst>
                <a:path w="4788" h="2551" extrusionOk="0">
                  <a:moveTo>
                    <a:pt x="846" y="69"/>
                  </a:moveTo>
                  <a:cubicBezTo>
                    <a:pt x="908" y="69"/>
                    <a:pt x="970" y="78"/>
                    <a:pt x="1028" y="94"/>
                  </a:cubicBezTo>
                  <a:lnTo>
                    <a:pt x="4186" y="1047"/>
                  </a:lnTo>
                  <a:cubicBezTo>
                    <a:pt x="4236" y="1047"/>
                    <a:pt x="4286" y="1072"/>
                    <a:pt x="4337" y="1097"/>
                  </a:cubicBezTo>
                  <a:cubicBezTo>
                    <a:pt x="4462" y="1172"/>
                    <a:pt x="4537" y="1272"/>
                    <a:pt x="4612" y="1398"/>
                  </a:cubicBezTo>
                  <a:cubicBezTo>
                    <a:pt x="4712" y="1573"/>
                    <a:pt x="4738" y="1774"/>
                    <a:pt x="4662" y="1949"/>
                  </a:cubicBezTo>
                  <a:cubicBezTo>
                    <a:pt x="4612" y="2150"/>
                    <a:pt x="4487" y="2300"/>
                    <a:pt x="4311" y="2400"/>
                  </a:cubicBezTo>
                  <a:cubicBezTo>
                    <a:pt x="4209" y="2459"/>
                    <a:pt x="4097" y="2483"/>
                    <a:pt x="3987" y="2483"/>
                  </a:cubicBezTo>
                  <a:cubicBezTo>
                    <a:pt x="3910" y="2483"/>
                    <a:pt x="3833" y="2471"/>
                    <a:pt x="3760" y="2450"/>
                  </a:cubicBezTo>
                  <a:lnTo>
                    <a:pt x="602" y="1523"/>
                  </a:lnTo>
                  <a:cubicBezTo>
                    <a:pt x="427" y="1473"/>
                    <a:pt x="276" y="1348"/>
                    <a:pt x="176" y="1172"/>
                  </a:cubicBezTo>
                  <a:cubicBezTo>
                    <a:pt x="76" y="997"/>
                    <a:pt x="51" y="796"/>
                    <a:pt x="126" y="596"/>
                  </a:cubicBezTo>
                  <a:cubicBezTo>
                    <a:pt x="176" y="420"/>
                    <a:pt x="301" y="270"/>
                    <a:pt x="477" y="170"/>
                  </a:cubicBezTo>
                  <a:cubicBezTo>
                    <a:pt x="594" y="103"/>
                    <a:pt x="722" y="69"/>
                    <a:pt x="846" y="69"/>
                  </a:cubicBezTo>
                  <a:close/>
                  <a:moveTo>
                    <a:pt x="809" y="1"/>
                  </a:moveTo>
                  <a:cubicBezTo>
                    <a:pt x="683" y="1"/>
                    <a:pt x="558" y="34"/>
                    <a:pt x="452" y="94"/>
                  </a:cubicBezTo>
                  <a:cubicBezTo>
                    <a:pt x="251" y="220"/>
                    <a:pt x="101" y="370"/>
                    <a:pt x="51" y="596"/>
                  </a:cubicBezTo>
                  <a:cubicBezTo>
                    <a:pt x="1" y="796"/>
                    <a:pt x="1" y="997"/>
                    <a:pt x="126" y="1197"/>
                  </a:cubicBezTo>
                  <a:cubicBezTo>
                    <a:pt x="176" y="1323"/>
                    <a:pt x="301" y="1448"/>
                    <a:pt x="427" y="1498"/>
                  </a:cubicBezTo>
                  <a:cubicBezTo>
                    <a:pt x="477" y="1548"/>
                    <a:pt x="527" y="1573"/>
                    <a:pt x="602" y="1598"/>
                  </a:cubicBezTo>
                  <a:lnTo>
                    <a:pt x="3735" y="2526"/>
                  </a:lnTo>
                  <a:cubicBezTo>
                    <a:pt x="3802" y="2542"/>
                    <a:pt x="3871" y="2551"/>
                    <a:pt x="3941" y="2551"/>
                  </a:cubicBezTo>
                  <a:cubicBezTo>
                    <a:pt x="4080" y="2551"/>
                    <a:pt x="4220" y="2517"/>
                    <a:pt x="4337" y="2450"/>
                  </a:cubicBezTo>
                  <a:cubicBezTo>
                    <a:pt x="4537" y="2350"/>
                    <a:pt x="4662" y="2175"/>
                    <a:pt x="4738" y="1974"/>
                  </a:cubicBezTo>
                  <a:cubicBezTo>
                    <a:pt x="4788" y="1774"/>
                    <a:pt x="4763" y="1548"/>
                    <a:pt x="4662" y="1373"/>
                  </a:cubicBezTo>
                  <a:cubicBezTo>
                    <a:pt x="4562" y="1172"/>
                    <a:pt x="4387" y="1047"/>
                    <a:pt x="4186" y="972"/>
                  </a:cubicBezTo>
                  <a:lnTo>
                    <a:pt x="1053" y="44"/>
                  </a:lnTo>
                  <a:cubicBezTo>
                    <a:pt x="974" y="15"/>
                    <a:pt x="891" y="1"/>
                    <a:pt x="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7042212" y="2675714"/>
              <a:ext cx="749429" cy="366918"/>
            </a:xfrm>
            <a:custGeom>
              <a:avLst/>
              <a:gdLst/>
              <a:ahLst/>
              <a:cxnLst/>
              <a:rect l="l" t="t" r="r" b="b"/>
              <a:pathLst>
                <a:path w="7169" h="3510" extrusionOk="0">
                  <a:moveTo>
                    <a:pt x="7168" y="0"/>
                  </a:moveTo>
                  <a:lnTo>
                    <a:pt x="1028" y="1354"/>
                  </a:lnTo>
                  <a:lnTo>
                    <a:pt x="953" y="1379"/>
                  </a:lnTo>
                  <a:lnTo>
                    <a:pt x="0" y="1605"/>
                  </a:lnTo>
                  <a:lnTo>
                    <a:pt x="878" y="1880"/>
                  </a:lnTo>
                  <a:lnTo>
                    <a:pt x="928" y="1880"/>
                  </a:lnTo>
                  <a:lnTo>
                    <a:pt x="6015" y="3509"/>
                  </a:lnTo>
                  <a:lnTo>
                    <a:pt x="6041" y="3484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873712" y="2665678"/>
              <a:ext cx="2444505" cy="1540219"/>
            </a:xfrm>
            <a:custGeom>
              <a:avLst/>
              <a:gdLst/>
              <a:ahLst/>
              <a:cxnLst/>
              <a:rect l="l" t="t" r="r" b="b"/>
              <a:pathLst>
                <a:path w="23384" h="14734" extrusionOk="0">
                  <a:moveTo>
                    <a:pt x="20604" y="1"/>
                  </a:moveTo>
                  <a:cubicBezTo>
                    <a:pt x="20545" y="1"/>
                    <a:pt x="20486" y="7"/>
                    <a:pt x="20427" y="21"/>
                  </a:cubicBezTo>
                  <a:lnTo>
                    <a:pt x="15113" y="1199"/>
                  </a:lnTo>
                  <a:lnTo>
                    <a:pt x="14988" y="1224"/>
                  </a:lnTo>
                  <a:lnTo>
                    <a:pt x="9324" y="2477"/>
                  </a:lnTo>
                  <a:lnTo>
                    <a:pt x="9198" y="2503"/>
                  </a:lnTo>
                  <a:lnTo>
                    <a:pt x="1228" y="4282"/>
                  </a:lnTo>
                  <a:lnTo>
                    <a:pt x="627" y="4432"/>
                  </a:lnTo>
                  <a:cubicBezTo>
                    <a:pt x="251" y="4508"/>
                    <a:pt x="0" y="4883"/>
                    <a:pt x="101" y="5284"/>
                  </a:cubicBezTo>
                  <a:lnTo>
                    <a:pt x="2256" y="14733"/>
                  </a:lnTo>
                  <a:lnTo>
                    <a:pt x="3960" y="14382"/>
                  </a:lnTo>
                  <a:lnTo>
                    <a:pt x="10953" y="12853"/>
                  </a:lnTo>
                  <a:lnTo>
                    <a:pt x="11028" y="12828"/>
                  </a:lnTo>
                  <a:lnTo>
                    <a:pt x="18096" y="11300"/>
                  </a:lnTo>
                  <a:lnTo>
                    <a:pt x="18171" y="11274"/>
                  </a:lnTo>
                  <a:lnTo>
                    <a:pt x="23384" y="10147"/>
                  </a:lnTo>
                  <a:lnTo>
                    <a:pt x="21379" y="623"/>
                  </a:lnTo>
                  <a:cubicBezTo>
                    <a:pt x="21293" y="256"/>
                    <a:pt x="20965" y="1"/>
                    <a:pt x="20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6452735" y="3388755"/>
              <a:ext cx="235837" cy="456922"/>
            </a:xfrm>
            <a:custGeom>
              <a:avLst/>
              <a:gdLst/>
              <a:ahLst/>
              <a:cxnLst/>
              <a:rect l="l" t="t" r="r" b="b"/>
              <a:pathLst>
                <a:path w="2256" h="4371" extrusionOk="0">
                  <a:moveTo>
                    <a:pt x="844" y="1"/>
                  </a:moveTo>
                  <a:cubicBezTo>
                    <a:pt x="789" y="1"/>
                    <a:pt x="733" y="8"/>
                    <a:pt x="677" y="22"/>
                  </a:cubicBezTo>
                  <a:cubicBezTo>
                    <a:pt x="251" y="97"/>
                    <a:pt x="0" y="498"/>
                    <a:pt x="100" y="924"/>
                  </a:cubicBezTo>
                  <a:lnTo>
                    <a:pt x="702" y="3756"/>
                  </a:lnTo>
                  <a:cubicBezTo>
                    <a:pt x="768" y="4132"/>
                    <a:pt x="1088" y="4371"/>
                    <a:pt x="1454" y="4371"/>
                  </a:cubicBezTo>
                  <a:cubicBezTo>
                    <a:pt x="1504" y="4371"/>
                    <a:pt x="1554" y="4366"/>
                    <a:pt x="1604" y="4357"/>
                  </a:cubicBezTo>
                  <a:cubicBezTo>
                    <a:pt x="2005" y="4257"/>
                    <a:pt x="2256" y="3856"/>
                    <a:pt x="2181" y="3455"/>
                  </a:cubicBezTo>
                  <a:lnTo>
                    <a:pt x="1579" y="598"/>
                  </a:lnTo>
                  <a:cubicBezTo>
                    <a:pt x="1493" y="253"/>
                    <a:pt x="1184" y="1"/>
                    <a:pt x="8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6334819" y="3504894"/>
              <a:ext cx="471673" cy="222869"/>
            </a:xfrm>
            <a:custGeom>
              <a:avLst/>
              <a:gdLst/>
              <a:ahLst/>
              <a:cxnLst/>
              <a:rect l="l" t="t" r="r" b="b"/>
              <a:pathLst>
                <a:path w="4512" h="2132" extrusionOk="0">
                  <a:moveTo>
                    <a:pt x="3676" y="0"/>
                  </a:moveTo>
                  <a:cubicBezTo>
                    <a:pt x="3629" y="0"/>
                    <a:pt x="3582" y="4"/>
                    <a:pt x="3534" y="13"/>
                  </a:cubicBezTo>
                  <a:lnTo>
                    <a:pt x="677" y="640"/>
                  </a:lnTo>
                  <a:cubicBezTo>
                    <a:pt x="276" y="715"/>
                    <a:pt x="0" y="1116"/>
                    <a:pt x="101" y="1542"/>
                  </a:cubicBezTo>
                  <a:cubicBezTo>
                    <a:pt x="167" y="1895"/>
                    <a:pt x="486" y="2132"/>
                    <a:pt x="852" y="2132"/>
                  </a:cubicBezTo>
                  <a:cubicBezTo>
                    <a:pt x="902" y="2132"/>
                    <a:pt x="952" y="2128"/>
                    <a:pt x="1003" y="2119"/>
                  </a:cubicBezTo>
                  <a:lnTo>
                    <a:pt x="3860" y="1517"/>
                  </a:lnTo>
                  <a:cubicBezTo>
                    <a:pt x="4261" y="1417"/>
                    <a:pt x="4512" y="1016"/>
                    <a:pt x="4437" y="615"/>
                  </a:cubicBezTo>
                  <a:cubicBezTo>
                    <a:pt x="4348" y="239"/>
                    <a:pt x="4026" y="0"/>
                    <a:pt x="3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873712" y="3113198"/>
              <a:ext cx="414073" cy="1092704"/>
            </a:xfrm>
            <a:custGeom>
              <a:avLst/>
              <a:gdLst/>
              <a:ahLst/>
              <a:cxnLst/>
              <a:rect l="l" t="t" r="r" b="b"/>
              <a:pathLst>
                <a:path w="3961" h="10453" extrusionOk="0">
                  <a:moveTo>
                    <a:pt x="1228" y="1"/>
                  </a:moveTo>
                  <a:lnTo>
                    <a:pt x="477" y="176"/>
                  </a:lnTo>
                  <a:cubicBezTo>
                    <a:pt x="176" y="252"/>
                    <a:pt x="0" y="552"/>
                    <a:pt x="50" y="828"/>
                  </a:cubicBezTo>
                  <a:lnTo>
                    <a:pt x="2256" y="10452"/>
                  </a:lnTo>
                  <a:lnTo>
                    <a:pt x="3960" y="10101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6219516" y="3273033"/>
              <a:ext cx="691829" cy="691813"/>
            </a:xfrm>
            <a:custGeom>
              <a:avLst/>
              <a:gdLst/>
              <a:ahLst/>
              <a:cxnLst/>
              <a:rect l="l" t="t" r="r" b="b"/>
              <a:pathLst>
                <a:path w="6618" h="6618" extrusionOk="0">
                  <a:moveTo>
                    <a:pt x="3309" y="76"/>
                  </a:moveTo>
                  <a:cubicBezTo>
                    <a:pt x="5088" y="76"/>
                    <a:pt x="6542" y="1530"/>
                    <a:pt x="6542" y="3309"/>
                  </a:cubicBezTo>
                  <a:cubicBezTo>
                    <a:pt x="6542" y="5089"/>
                    <a:pt x="5088" y="6542"/>
                    <a:pt x="3309" y="6542"/>
                  </a:cubicBezTo>
                  <a:cubicBezTo>
                    <a:pt x="1504" y="6542"/>
                    <a:pt x="51" y="5089"/>
                    <a:pt x="51" y="3309"/>
                  </a:cubicBezTo>
                  <a:cubicBezTo>
                    <a:pt x="51" y="1530"/>
                    <a:pt x="1504" y="76"/>
                    <a:pt x="3309" y="76"/>
                  </a:cubicBezTo>
                  <a:close/>
                  <a:moveTo>
                    <a:pt x="3309" y="1"/>
                  </a:moveTo>
                  <a:cubicBezTo>
                    <a:pt x="1479" y="1"/>
                    <a:pt x="1" y="1480"/>
                    <a:pt x="1" y="3309"/>
                  </a:cubicBezTo>
                  <a:cubicBezTo>
                    <a:pt x="1" y="5139"/>
                    <a:pt x="1479" y="6617"/>
                    <a:pt x="3309" y="6617"/>
                  </a:cubicBezTo>
                  <a:cubicBezTo>
                    <a:pt x="5113" y="6617"/>
                    <a:pt x="6617" y="5139"/>
                    <a:pt x="6617" y="3309"/>
                  </a:cubicBezTo>
                  <a:cubicBezTo>
                    <a:pt x="6617" y="1480"/>
                    <a:pt x="5113" y="1"/>
                    <a:pt x="3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6950534" y="2949389"/>
              <a:ext cx="183463" cy="77983"/>
            </a:xfrm>
            <a:custGeom>
              <a:avLst/>
              <a:gdLst/>
              <a:ahLst/>
              <a:cxnLst/>
              <a:rect l="l" t="t" r="r" b="b"/>
              <a:pathLst>
                <a:path w="1755" h="746" extrusionOk="0">
                  <a:moveTo>
                    <a:pt x="1507" y="1"/>
                  </a:moveTo>
                  <a:cubicBezTo>
                    <a:pt x="1482" y="1"/>
                    <a:pt x="1456" y="5"/>
                    <a:pt x="1429" y="14"/>
                  </a:cubicBezTo>
                  <a:lnTo>
                    <a:pt x="226" y="240"/>
                  </a:lnTo>
                  <a:cubicBezTo>
                    <a:pt x="100" y="265"/>
                    <a:pt x="0" y="415"/>
                    <a:pt x="50" y="540"/>
                  </a:cubicBezTo>
                  <a:cubicBezTo>
                    <a:pt x="72" y="672"/>
                    <a:pt x="170" y="746"/>
                    <a:pt x="295" y="746"/>
                  </a:cubicBezTo>
                  <a:cubicBezTo>
                    <a:pt x="313" y="746"/>
                    <a:pt x="332" y="744"/>
                    <a:pt x="351" y="741"/>
                  </a:cubicBezTo>
                  <a:lnTo>
                    <a:pt x="1529" y="490"/>
                  </a:lnTo>
                  <a:cubicBezTo>
                    <a:pt x="1679" y="465"/>
                    <a:pt x="1755" y="340"/>
                    <a:pt x="1730" y="190"/>
                  </a:cubicBezTo>
                  <a:cubicBezTo>
                    <a:pt x="1709" y="87"/>
                    <a:pt x="1621" y="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7202047" y="2897958"/>
              <a:ext cx="183463" cy="79551"/>
            </a:xfrm>
            <a:custGeom>
              <a:avLst/>
              <a:gdLst/>
              <a:ahLst/>
              <a:cxnLst/>
              <a:rect l="l" t="t" r="r" b="b"/>
              <a:pathLst>
                <a:path w="1755" h="761" extrusionOk="0">
                  <a:moveTo>
                    <a:pt x="1469" y="1"/>
                  </a:moveTo>
                  <a:cubicBezTo>
                    <a:pt x="1455" y="1"/>
                    <a:pt x="1442" y="2"/>
                    <a:pt x="1429" y="5"/>
                  </a:cubicBezTo>
                  <a:lnTo>
                    <a:pt x="226" y="255"/>
                  </a:lnTo>
                  <a:cubicBezTo>
                    <a:pt x="100" y="281"/>
                    <a:pt x="0" y="406"/>
                    <a:pt x="25" y="556"/>
                  </a:cubicBezTo>
                  <a:cubicBezTo>
                    <a:pt x="48" y="668"/>
                    <a:pt x="171" y="761"/>
                    <a:pt x="286" y="761"/>
                  </a:cubicBezTo>
                  <a:cubicBezTo>
                    <a:pt x="300" y="761"/>
                    <a:pt x="313" y="759"/>
                    <a:pt x="326" y="757"/>
                  </a:cubicBezTo>
                  <a:lnTo>
                    <a:pt x="1529" y="506"/>
                  </a:lnTo>
                  <a:cubicBezTo>
                    <a:pt x="1654" y="481"/>
                    <a:pt x="1755" y="331"/>
                    <a:pt x="1730" y="205"/>
                  </a:cubicBezTo>
                  <a:cubicBezTo>
                    <a:pt x="1707" y="93"/>
                    <a:pt x="1584" y="1"/>
                    <a:pt x="1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7801977" y="3071279"/>
              <a:ext cx="173010" cy="17311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828" y="1"/>
                  </a:moveTo>
                  <a:cubicBezTo>
                    <a:pt x="377" y="1"/>
                    <a:pt x="1" y="377"/>
                    <a:pt x="1" y="828"/>
                  </a:cubicBezTo>
                  <a:cubicBezTo>
                    <a:pt x="1" y="1279"/>
                    <a:pt x="377" y="1655"/>
                    <a:pt x="828" y="1655"/>
                  </a:cubicBezTo>
                  <a:cubicBezTo>
                    <a:pt x="1279" y="1655"/>
                    <a:pt x="1655" y="1279"/>
                    <a:pt x="1655" y="828"/>
                  </a:cubicBezTo>
                  <a:cubicBezTo>
                    <a:pt x="1655" y="377"/>
                    <a:pt x="1279" y="1"/>
                    <a:pt x="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7998504" y="3199753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7"/>
                  </a:cubicBezTo>
                  <a:cubicBezTo>
                    <a:pt x="0" y="1278"/>
                    <a:pt x="376" y="1654"/>
                    <a:pt x="827" y="1654"/>
                  </a:cubicBezTo>
                  <a:cubicBezTo>
                    <a:pt x="1278" y="1654"/>
                    <a:pt x="1654" y="1278"/>
                    <a:pt x="1654" y="827"/>
                  </a:cubicBezTo>
                  <a:cubicBezTo>
                    <a:pt x="1654" y="376"/>
                    <a:pt x="1278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7849123" y="3364816"/>
              <a:ext cx="173010" cy="17300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828" y="0"/>
                  </a:moveTo>
                  <a:cubicBezTo>
                    <a:pt x="377" y="0"/>
                    <a:pt x="1" y="376"/>
                    <a:pt x="1" y="827"/>
                  </a:cubicBezTo>
                  <a:cubicBezTo>
                    <a:pt x="1" y="1278"/>
                    <a:pt x="377" y="1654"/>
                    <a:pt x="828" y="1654"/>
                  </a:cubicBezTo>
                  <a:cubicBezTo>
                    <a:pt x="1279" y="1654"/>
                    <a:pt x="1655" y="1278"/>
                    <a:pt x="1655" y="827"/>
                  </a:cubicBezTo>
                  <a:cubicBezTo>
                    <a:pt x="1655" y="376"/>
                    <a:pt x="1279" y="0"/>
                    <a:pt x="8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7668380" y="3257353"/>
              <a:ext cx="170396" cy="17300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827" y="0"/>
                  </a:moveTo>
                  <a:cubicBezTo>
                    <a:pt x="376" y="0"/>
                    <a:pt x="0" y="376"/>
                    <a:pt x="0" y="828"/>
                  </a:cubicBezTo>
                  <a:cubicBezTo>
                    <a:pt x="0" y="1279"/>
                    <a:pt x="376" y="1655"/>
                    <a:pt x="827" y="1655"/>
                  </a:cubicBezTo>
                  <a:cubicBezTo>
                    <a:pt x="1279" y="1655"/>
                    <a:pt x="1629" y="1279"/>
                    <a:pt x="1629" y="828"/>
                  </a:cubicBezTo>
                  <a:cubicBezTo>
                    <a:pt x="1629" y="376"/>
                    <a:pt x="1279" y="0"/>
                    <a:pt x="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7115596" y="3699541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584" y="0"/>
                  </a:moveTo>
                  <a:cubicBezTo>
                    <a:pt x="416" y="0"/>
                    <a:pt x="216" y="263"/>
                    <a:pt x="100" y="633"/>
                  </a:cubicBezTo>
                  <a:cubicBezTo>
                    <a:pt x="0" y="1009"/>
                    <a:pt x="25" y="1384"/>
                    <a:pt x="201" y="1435"/>
                  </a:cubicBezTo>
                  <a:cubicBezTo>
                    <a:pt x="214" y="1439"/>
                    <a:pt x="229" y="1441"/>
                    <a:pt x="243" y="1441"/>
                  </a:cubicBezTo>
                  <a:cubicBezTo>
                    <a:pt x="411" y="1441"/>
                    <a:pt x="612" y="1177"/>
                    <a:pt x="727" y="808"/>
                  </a:cubicBezTo>
                  <a:cubicBezTo>
                    <a:pt x="852" y="407"/>
                    <a:pt x="802" y="56"/>
                    <a:pt x="627" y="6"/>
                  </a:cubicBezTo>
                  <a:cubicBezTo>
                    <a:pt x="613" y="2"/>
                    <a:pt x="599" y="0"/>
                    <a:pt x="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7301565" y="3652395"/>
              <a:ext cx="89170" cy="150635"/>
            </a:xfrm>
            <a:custGeom>
              <a:avLst/>
              <a:gdLst/>
              <a:ahLst/>
              <a:cxnLst/>
              <a:rect l="l" t="t" r="r" b="b"/>
              <a:pathLst>
                <a:path w="853" h="1441" extrusionOk="0">
                  <a:moveTo>
                    <a:pt x="609" y="0"/>
                  </a:moveTo>
                  <a:cubicBezTo>
                    <a:pt x="438" y="0"/>
                    <a:pt x="218" y="263"/>
                    <a:pt x="126" y="632"/>
                  </a:cubicBezTo>
                  <a:cubicBezTo>
                    <a:pt x="1" y="1033"/>
                    <a:pt x="51" y="1384"/>
                    <a:pt x="226" y="1434"/>
                  </a:cubicBezTo>
                  <a:cubicBezTo>
                    <a:pt x="240" y="1438"/>
                    <a:pt x="254" y="1440"/>
                    <a:pt x="269" y="1440"/>
                  </a:cubicBezTo>
                  <a:cubicBezTo>
                    <a:pt x="437" y="1440"/>
                    <a:pt x="637" y="1177"/>
                    <a:pt x="752" y="808"/>
                  </a:cubicBezTo>
                  <a:cubicBezTo>
                    <a:pt x="853" y="432"/>
                    <a:pt x="803" y="56"/>
                    <a:pt x="652" y="6"/>
                  </a:cubicBezTo>
                  <a:cubicBezTo>
                    <a:pt x="638" y="2"/>
                    <a:pt x="624" y="0"/>
                    <a:pt x="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7482307" y="3615703"/>
              <a:ext cx="89275" cy="153248"/>
            </a:xfrm>
            <a:custGeom>
              <a:avLst/>
              <a:gdLst/>
              <a:ahLst/>
              <a:cxnLst/>
              <a:rect l="l" t="t" r="r" b="b"/>
              <a:pathLst>
                <a:path w="854" h="1466" extrusionOk="0">
                  <a:moveTo>
                    <a:pt x="613" y="1"/>
                  </a:moveTo>
                  <a:cubicBezTo>
                    <a:pt x="441" y="1"/>
                    <a:pt x="219" y="284"/>
                    <a:pt x="126" y="633"/>
                  </a:cubicBezTo>
                  <a:cubicBezTo>
                    <a:pt x="1" y="1034"/>
                    <a:pt x="51" y="1410"/>
                    <a:pt x="226" y="1460"/>
                  </a:cubicBezTo>
                  <a:cubicBezTo>
                    <a:pt x="239" y="1463"/>
                    <a:pt x="253" y="1465"/>
                    <a:pt x="266" y="1465"/>
                  </a:cubicBezTo>
                  <a:cubicBezTo>
                    <a:pt x="435" y="1465"/>
                    <a:pt x="637" y="1181"/>
                    <a:pt x="753" y="833"/>
                  </a:cubicBezTo>
                  <a:cubicBezTo>
                    <a:pt x="853" y="432"/>
                    <a:pt x="803" y="56"/>
                    <a:pt x="653" y="6"/>
                  </a:cubicBezTo>
                  <a:cubicBezTo>
                    <a:pt x="640" y="2"/>
                    <a:pt x="626" y="1"/>
                    <a:pt x="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6835231" y="2791017"/>
              <a:ext cx="655137" cy="348520"/>
            </a:xfrm>
            <a:custGeom>
              <a:avLst/>
              <a:gdLst/>
              <a:ahLst/>
              <a:cxnLst/>
              <a:rect l="l" t="t" r="r" b="b"/>
              <a:pathLst>
                <a:path w="6267" h="3334" extrusionOk="0">
                  <a:moveTo>
                    <a:pt x="5915" y="0"/>
                  </a:moveTo>
                  <a:lnTo>
                    <a:pt x="5790" y="25"/>
                  </a:lnTo>
                  <a:lnTo>
                    <a:pt x="6116" y="1980"/>
                  </a:lnTo>
                  <a:lnTo>
                    <a:pt x="777" y="3158"/>
                  </a:lnTo>
                  <a:lnTo>
                    <a:pt x="126" y="1278"/>
                  </a:lnTo>
                  <a:lnTo>
                    <a:pt x="0" y="1304"/>
                  </a:lnTo>
                  <a:lnTo>
                    <a:pt x="702" y="3334"/>
                  </a:lnTo>
                  <a:lnTo>
                    <a:pt x="6266" y="2080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6942589" y="3120724"/>
              <a:ext cx="830655" cy="888652"/>
            </a:xfrm>
            <a:custGeom>
              <a:avLst/>
              <a:gdLst/>
              <a:ahLst/>
              <a:cxnLst/>
              <a:rect l="l" t="t" r="r" b="b"/>
              <a:pathLst>
                <a:path w="7946" h="8501" extrusionOk="0">
                  <a:moveTo>
                    <a:pt x="4678" y="1"/>
                  </a:moveTo>
                  <a:cubicBezTo>
                    <a:pt x="4598" y="1"/>
                    <a:pt x="4517" y="10"/>
                    <a:pt x="4437" y="29"/>
                  </a:cubicBezTo>
                  <a:lnTo>
                    <a:pt x="878" y="856"/>
                  </a:lnTo>
                  <a:cubicBezTo>
                    <a:pt x="352" y="982"/>
                    <a:pt x="1" y="1483"/>
                    <a:pt x="51" y="2034"/>
                  </a:cubicBezTo>
                  <a:lnTo>
                    <a:pt x="728" y="8500"/>
                  </a:lnTo>
                  <a:lnTo>
                    <a:pt x="803" y="8475"/>
                  </a:lnTo>
                  <a:lnTo>
                    <a:pt x="126" y="2034"/>
                  </a:lnTo>
                  <a:cubicBezTo>
                    <a:pt x="76" y="1508"/>
                    <a:pt x="402" y="1032"/>
                    <a:pt x="903" y="931"/>
                  </a:cubicBezTo>
                  <a:lnTo>
                    <a:pt x="4462" y="104"/>
                  </a:lnTo>
                  <a:cubicBezTo>
                    <a:pt x="4544" y="84"/>
                    <a:pt x="4625" y="74"/>
                    <a:pt x="4706" y="74"/>
                  </a:cubicBezTo>
                  <a:cubicBezTo>
                    <a:pt x="5118" y="74"/>
                    <a:pt x="5493" y="332"/>
                    <a:pt x="5640" y="731"/>
                  </a:cubicBezTo>
                  <a:lnTo>
                    <a:pt x="7871" y="6947"/>
                  </a:lnTo>
                  <a:lnTo>
                    <a:pt x="7946" y="6921"/>
                  </a:lnTo>
                  <a:lnTo>
                    <a:pt x="5715" y="731"/>
                  </a:lnTo>
                  <a:cubicBezTo>
                    <a:pt x="5545" y="285"/>
                    <a:pt x="5123" y="1"/>
                    <a:pt x="4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7047439" y="3328647"/>
              <a:ext cx="508366" cy="248480"/>
            </a:xfrm>
            <a:custGeom>
              <a:avLst/>
              <a:gdLst/>
              <a:ahLst/>
              <a:cxnLst/>
              <a:rect l="l" t="t" r="r" b="b"/>
              <a:pathLst>
                <a:path w="4863" h="2377" extrusionOk="0">
                  <a:moveTo>
                    <a:pt x="4011" y="70"/>
                  </a:moveTo>
                  <a:cubicBezTo>
                    <a:pt x="4161" y="70"/>
                    <a:pt x="4286" y="120"/>
                    <a:pt x="4412" y="171"/>
                  </a:cubicBezTo>
                  <a:cubicBezTo>
                    <a:pt x="4562" y="296"/>
                    <a:pt x="4687" y="446"/>
                    <a:pt x="4737" y="647"/>
                  </a:cubicBezTo>
                  <a:cubicBezTo>
                    <a:pt x="4787" y="822"/>
                    <a:pt x="4762" y="1023"/>
                    <a:pt x="4637" y="1198"/>
                  </a:cubicBezTo>
                  <a:cubicBezTo>
                    <a:pt x="4537" y="1374"/>
                    <a:pt x="4386" y="1474"/>
                    <a:pt x="4186" y="1524"/>
                  </a:cubicBezTo>
                  <a:lnTo>
                    <a:pt x="1003" y="2301"/>
                  </a:lnTo>
                  <a:cubicBezTo>
                    <a:pt x="956" y="2314"/>
                    <a:pt x="907" y="2321"/>
                    <a:pt x="858" y="2321"/>
                  </a:cubicBezTo>
                  <a:cubicBezTo>
                    <a:pt x="722" y="2321"/>
                    <a:pt x="580" y="2274"/>
                    <a:pt x="452" y="2201"/>
                  </a:cubicBezTo>
                  <a:cubicBezTo>
                    <a:pt x="276" y="2100"/>
                    <a:pt x="151" y="1950"/>
                    <a:pt x="126" y="1750"/>
                  </a:cubicBezTo>
                  <a:cubicBezTo>
                    <a:pt x="76" y="1549"/>
                    <a:pt x="101" y="1349"/>
                    <a:pt x="201" y="1198"/>
                  </a:cubicBezTo>
                  <a:cubicBezTo>
                    <a:pt x="301" y="1023"/>
                    <a:pt x="477" y="897"/>
                    <a:pt x="652" y="847"/>
                  </a:cubicBezTo>
                  <a:lnTo>
                    <a:pt x="3835" y="95"/>
                  </a:lnTo>
                  <a:cubicBezTo>
                    <a:pt x="3910" y="70"/>
                    <a:pt x="3960" y="70"/>
                    <a:pt x="4011" y="70"/>
                  </a:cubicBezTo>
                  <a:close/>
                  <a:moveTo>
                    <a:pt x="4000" y="1"/>
                  </a:moveTo>
                  <a:cubicBezTo>
                    <a:pt x="3944" y="1"/>
                    <a:pt x="3889" y="7"/>
                    <a:pt x="3835" y="20"/>
                  </a:cubicBezTo>
                  <a:lnTo>
                    <a:pt x="652" y="797"/>
                  </a:lnTo>
                  <a:cubicBezTo>
                    <a:pt x="427" y="847"/>
                    <a:pt x="251" y="973"/>
                    <a:pt x="151" y="1148"/>
                  </a:cubicBezTo>
                  <a:cubicBezTo>
                    <a:pt x="26" y="1349"/>
                    <a:pt x="0" y="1549"/>
                    <a:pt x="51" y="1775"/>
                  </a:cubicBezTo>
                  <a:cubicBezTo>
                    <a:pt x="101" y="1975"/>
                    <a:pt x="226" y="2151"/>
                    <a:pt x="427" y="2276"/>
                  </a:cubicBezTo>
                  <a:cubicBezTo>
                    <a:pt x="552" y="2351"/>
                    <a:pt x="677" y="2376"/>
                    <a:pt x="828" y="2376"/>
                  </a:cubicBezTo>
                  <a:cubicBezTo>
                    <a:pt x="903" y="2376"/>
                    <a:pt x="953" y="2376"/>
                    <a:pt x="1028" y="2351"/>
                  </a:cubicBezTo>
                  <a:lnTo>
                    <a:pt x="4211" y="1599"/>
                  </a:lnTo>
                  <a:cubicBezTo>
                    <a:pt x="4412" y="1549"/>
                    <a:pt x="4587" y="1424"/>
                    <a:pt x="4712" y="1223"/>
                  </a:cubicBezTo>
                  <a:cubicBezTo>
                    <a:pt x="4813" y="1048"/>
                    <a:pt x="4863" y="822"/>
                    <a:pt x="4813" y="622"/>
                  </a:cubicBezTo>
                  <a:cubicBezTo>
                    <a:pt x="4762" y="421"/>
                    <a:pt x="4637" y="246"/>
                    <a:pt x="4437" y="120"/>
                  </a:cubicBezTo>
                  <a:cubicBezTo>
                    <a:pt x="4308" y="47"/>
                    <a:pt x="4153" y="1"/>
                    <a:pt x="4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6769687" y="1205309"/>
              <a:ext cx="935506" cy="430371"/>
            </a:xfrm>
            <a:custGeom>
              <a:avLst/>
              <a:gdLst/>
              <a:ahLst/>
              <a:cxnLst/>
              <a:rect l="l" t="t" r="r" b="b"/>
              <a:pathLst>
                <a:path w="8949" h="4117" extrusionOk="0">
                  <a:moveTo>
                    <a:pt x="1805" y="157"/>
                  </a:moveTo>
                  <a:cubicBezTo>
                    <a:pt x="2683" y="157"/>
                    <a:pt x="3560" y="683"/>
                    <a:pt x="3886" y="1485"/>
                  </a:cubicBezTo>
                  <a:cubicBezTo>
                    <a:pt x="4136" y="2061"/>
                    <a:pt x="4036" y="2763"/>
                    <a:pt x="3710" y="3289"/>
                  </a:cubicBezTo>
                  <a:cubicBezTo>
                    <a:pt x="3593" y="3298"/>
                    <a:pt x="3476" y="3302"/>
                    <a:pt x="3359" y="3302"/>
                  </a:cubicBezTo>
                  <a:cubicBezTo>
                    <a:pt x="2776" y="3302"/>
                    <a:pt x="2198" y="3198"/>
                    <a:pt x="1655" y="2989"/>
                  </a:cubicBezTo>
                  <a:cubicBezTo>
                    <a:pt x="1154" y="2788"/>
                    <a:pt x="778" y="2538"/>
                    <a:pt x="527" y="2237"/>
                  </a:cubicBezTo>
                  <a:cubicBezTo>
                    <a:pt x="251" y="1836"/>
                    <a:pt x="151" y="1360"/>
                    <a:pt x="302" y="984"/>
                  </a:cubicBezTo>
                  <a:cubicBezTo>
                    <a:pt x="502" y="482"/>
                    <a:pt x="1028" y="257"/>
                    <a:pt x="1480" y="182"/>
                  </a:cubicBezTo>
                  <a:cubicBezTo>
                    <a:pt x="1580" y="157"/>
                    <a:pt x="1680" y="157"/>
                    <a:pt x="1805" y="157"/>
                  </a:cubicBezTo>
                  <a:close/>
                  <a:moveTo>
                    <a:pt x="1825" y="1"/>
                  </a:moveTo>
                  <a:cubicBezTo>
                    <a:pt x="1701" y="1"/>
                    <a:pt x="1577" y="11"/>
                    <a:pt x="1454" y="31"/>
                  </a:cubicBezTo>
                  <a:cubicBezTo>
                    <a:pt x="978" y="107"/>
                    <a:pt x="377" y="382"/>
                    <a:pt x="176" y="909"/>
                  </a:cubicBezTo>
                  <a:cubicBezTo>
                    <a:pt x="1" y="1335"/>
                    <a:pt x="101" y="1886"/>
                    <a:pt x="427" y="2312"/>
                  </a:cubicBezTo>
                  <a:cubicBezTo>
                    <a:pt x="678" y="2663"/>
                    <a:pt x="1079" y="2914"/>
                    <a:pt x="1605" y="3114"/>
                  </a:cubicBezTo>
                  <a:cubicBezTo>
                    <a:pt x="2140" y="3328"/>
                    <a:pt x="2712" y="3451"/>
                    <a:pt x="3304" y="3451"/>
                  </a:cubicBezTo>
                  <a:cubicBezTo>
                    <a:pt x="3406" y="3451"/>
                    <a:pt x="3507" y="3447"/>
                    <a:pt x="3610" y="3440"/>
                  </a:cubicBezTo>
                  <a:lnTo>
                    <a:pt x="3610" y="3440"/>
                  </a:lnTo>
                  <a:cubicBezTo>
                    <a:pt x="3510" y="3565"/>
                    <a:pt x="3384" y="3690"/>
                    <a:pt x="3259" y="3791"/>
                  </a:cubicBezTo>
                  <a:cubicBezTo>
                    <a:pt x="3184" y="3866"/>
                    <a:pt x="3059" y="3916"/>
                    <a:pt x="2958" y="3966"/>
                  </a:cubicBezTo>
                  <a:lnTo>
                    <a:pt x="3008" y="4117"/>
                  </a:lnTo>
                  <a:cubicBezTo>
                    <a:pt x="3159" y="4041"/>
                    <a:pt x="3284" y="3966"/>
                    <a:pt x="3409" y="3866"/>
                  </a:cubicBezTo>
                  <a:cubicBezTo>
                    <a:pt x="3560" y="3741"/>
                    <a:pt x="3685" y="3590"/>
                    <a:pt x="3785" y="3440"/>
                  </a:cubicBezTo>
                  <a:cubicBezTo>
                    <a:pt x="3835" y="3440"/>
                    <a:pt x="3886" y="3440"/>
                    <a:pt x="3936" y="3415"/>
                  </a:cubicBezTo>
                  <a:cubicBezTo>
                    <a:pt x="4888" y="3315"/>
                    <a:pt x="5765" y="2939"/>
                    <a:pt x="6617" y="2563"/>
                  </a:cubicBezTo>
                  <a:cubicBezTo>
                    <a:pt x="7369" y="2262"/>
                    <a:pt x="8146" y="1936"/>
                    <a:pt x="8948" y="1786"/>
                  </a:cubicBezTo>
                  <a:cubicBezTo>
                    <a:pt x="8898" y="1736"/>
                    <a:pt x="8848" y="1685"/>
                    <a:pt x="8798" y="1660"/>
                  </a:cubicBezTo>
                  <a:cubicBezTo>
                    <a:pt x="8021" y="1811"/>
                    <a:pt x="7269" y="2137"/>
                    <a:pt x="6567" y="2437"/>
                  </a:cubicBezTo>
                  <a:cubicBezTo>
                    <a:pt x="5715" y="2788"/>
                    <a:pt x="4863" y="3164"/>
                    <a:pt x="3936" y="3264"/>
                  </a:cubicBezTo>
                  <a:lnTo>
                    <a:pt x="3886" y="3264"/>
                  </a:lnTo>
                  <a:cubicBezTo>
                    <a:pt x="4186" y="2713"/>
                    <a:pt x="4262" y="2011"/>
                    <a:pt x="4011" y="1410"/>
                  </a:cubicBezTo>
                  <a:cubicBezTo>
                    <a:pt x="3679" y="568"/>
                    <a:pt x="2760" y="1"/>
                    <a:pt x="1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7209887" y="1335143"/>
              <a:ext cx="424527" cy="313291"/>
            </a:xfrm>
            <a:custGeom>
              <a:avLst/>
              <a:gdLst/>
              <a:ahLst/>
              <a:cxnLst/>
              <a:rect l="l" t="t" r="r" b="b"/>
              <a:pathLst>
                <a:path w="4061" h="2997" extrusionOk="0">
                  <a:moveTo>
                    <a:pt x="2586" y="0"/>
                  </a:moveTo>
                  <a:cubicBezTo>
                    <a:pt x="2228" y="0"/>
                    <a:pt x="1833" y="88"/>
                    <a:pt x="1454" y="268"/>
                  </a:cubicBezTo>
                  <a:cubicBezTo>
                    <a:pt x="477" y="744"/>
                    <a:pt x="0" y="1596"/>
                    <a:pt x="226" y="2273"/>
                  </a:cubicBezTo>
                  <a:cubicBezTo>
                    <a:pt x="400" y="2808"/>
                    <a:pt x="728" y="2997"/>
                    <a:pt x="1134" y="2997"/>
                  </a:cubicBezTo>
                  <a:cubicBezTo>
                    <a:pt x="1546" y="2997"/>
                    <a:pt x="2039" y="2801"/>
                    <a:pt x="2532" y="2574"/>
                  </a:cubicBezTo>
                  <a:cubicBezTo>
                    <a:pt x="3509" y="2098"/>
                    <a:pt x="4061" y="1220"/>
                    <a:pt x="3760" y="594"/>
                  </a:cubicBezTo>
                  <a:cubicBezTo>
                    <a:pt x="3579" y="202"/>
                    <a:pt x="3126" y="0"/>
                    <a:pt x="2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7217727" y="1367862"/>
              <a:ext cx="432367" cy="297088"/>
            </a:xfrm>
            <a:custGeom>
              <a:avLst/>
              <a:gdLst/>
              <a:ahLst/>
              <a:cxnLst/>
              <a:rect l="l" t="t" r="r" b="b"/>
              <a:pathLst>
                <a:path w="4136" h="2842" extrusionOk="0">
                  <a:moveTo>
                    <a:pt x="2658" y="1"/>
                  </a:moveTo>
                  <a:cubicBezTo>
                    <a:pt x="2297" y="1"/>
                    <a:pt x="1894" y="91"/>
                    <a:pt x="1504" y="281"/>
                  </a:cubicBezTo>
                  <a:cubicBezTo>
                    <a:pt x="552" y="732"/>
                    <a:pt x="1" y="1634"/>
                    <a:pt x="301" y="2261"/>
                  </a:cubicBezTo>
                  <a:cubicBezTo>
                    <a:pt x="482" y="2637"/>
                    <a:pt x="925" y="2842"/>
                    <a:pt x="1462" y="2842"/>
                  </a:cubicBezTo>
                  <a:cubicBezTo>
                    <a:pt x="1819" y="2842"/>
                    <a:pt x="2217" y="2752"/>
                    <a:pt x="2607" y="2562"/>
                  </a:cubicBezTo>
                  <a:cubicBezTo>
                    <a:pt x="3585" y="2110"/>
                    <a:pt x="4136" y="1208"/>
                    <a:pt x="3835" y="582"/>
                  </a:cubicBezTo>
                  <a:cubicBezTo>
                    <a:pt x="3654" y="205"/>
                    <a:pt x="3202" y="1"/>
                    <a:pt x="26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7251806" y="1382706"/>
              <a:ext cx="366927" cy="271268"/>
            </a:xfrm>
            <a:custGeom>
              <a:avLst/>
              <a:gdLst/>
              <a:ahLst/>
              <a:cxnLst/>
              <a:rect l="l" t="t" r="r" b="b"/>
              <a:pathLst>
                <a:path w="3510" h="2595" extrusionOk="0">
                  <a:moveTo>
                    <a:pt x="2306" y="64"/>
                  </a:moveTo>
                  <a:cubicBezTo>
                    <a:pt x="2381" y="64"/>
                    <a:pt x="2457" y="64"/>
                    <a:pt x="2532" y="89"/>
                  </a:cubicBezTo>
                  <a:cubicBezTo>
                    <a:pt x="2908" y="114"/>
                    <a:pt x="3183" y="289"/>
                    <a:pt x="3309" y="565"/>
                  </a:cubicBezTo>
                  <a:cubicBezTo>
                    <a:pt x="3434" y="816"/>
                    <a:pt x="3384" y="1141"/>
                    <a:pt x="3183" y="1467"/>
                  </a:cubicBezTo>
                  <a:cubicBezTo>
                    <a:pt x="2983" y="1793"/>
                    <a:pt x="2632" y="2094"/>
                    <a:pt x="2206" y="2294"/>
                  </a:cubicBezTo>
                  <a:cubicBezTo>
                    <a:pt x="1858" y="2458"/>
                    <a:pt x="1497" y="2538"/>
                    <a:pt x="1176" y="2538"/>
                  </a:cubicBezTo>
                  <a:cubicBezTo>
                    <a:pt x="709" y="2538"/>
                    <a:pt x="324" y="2370"/>
                    <a:pt x="176" y="2044"/>
                  </a:cubicBezTo>
                  <a:cubicBezTo>
                    <a:pt x="51" y="1793"/>
                    <a:pt x="101" y="1467"/>
                    <a:pt x="301" y="1141"/>
                  </a:cubicBezTo>
                  <a:cubicBezTo>
                    <a:pt x="502" y="816"/>
                    <a:pt x="853" y="515"/>
                    <a:pt x="1279" y="314"/>
                  </a:cubicBezTo>
                  <a:cubicBezTo>
                    <a:pt x="1629" y="164"/>
                    <a:pt x="1980" y="64"/>
                    <a:pt x="2306" y="64"/>
                  </a:cubicBezTo>
                  <a:close/>
                  <a:moveTo>
                    <a:pt x="2321" y="1"/>
                  </a:moveTo>
                  <a:cubicBezTo>
                    <a:pt x="1977" y="1"/>
                    <a:pt x="1606" y="98"/>
                    <a:pt x="1254" y="264"/>
                  </a:cubicBezTo>
                  <a:cubicBezTo>
                    <a:pt x="827" y="465"/>
                    <a:pt x="477" y="765"/>
                    <a:pt x="251" y="1116"/>
                  </a:cubicBezTo>
                  <a:cubicBezTo>
                    <a:pt x="25" y="1442"/>
                    <a:pt x="0" y="1793"/>
                    <a:pt x="126" y="2069"/>
                  </a:cubicBezTo>
                  <a:cubicBezTo>
                    <a:pt x="276" y="2420"/>
                    <a:pt x="677" y="2595"/>
                    <a:pt x="1178" y="2595"/>
                  </a:cubicBezTo>
                  <a:cubicBezTo>
                    <a:pt x="1504" y="2595"/>
                    <a:pt x="1880" y="2520"/>
                    <a:pt x="2231" y="2344"/>
                  </a:cubicBezTo>
                  <a:cubicBezTo>
                    <a:pt x="2657" y="2144"/>
                    <a:pt x="3033" y="1843"/>
                    <a:pt x="3233" y="1492"/>
                  </a:cubicBezTo>
                  <a:cubicBezTo>
                    <a:pt x="3459" y="1141"/>
                    <a:pt x="3509" y="816"/>
                    <a:pt x="3359" y="540"/>
                  </a:cubicBezTo>
                  <a:cubicBezTo>
                    <a:pt x="3233" y="239"/>
                    <a:pt x="2933" y="64"/>
                    <a:pt x="2532" y="14"/>
                  </a:cubicBezTo>
                  <a:cubicBezTo>
                    <a:pt x="2463" y="5"/>
                    <a:pt x="2393" y="1"/>
                    <a:pt x="2321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7636915" y="3796132"/>
              <a:ext cx="463833" cy="299075"/>
            </a:xfrm>
            <a:custGeom>
              <a:avLst/>
              <a:gdLst/>
              <a:ahLst/>
              <a:cxnLst/>
              <a:rect l="l" t="t" r="r" b="b"/>
              <a:pathLst>
                <a:path w="4437" h="2861" extrusionOk="0">
                  <a:moveTo>
                    <a:pt x="1437" y="1"/>
                  </a:moveTo>
                  <a:cubicBezTo>
                    <a:pt x="919" y="1"/>
                    <a:pt x="491" y="196"/>
                    <a:pt x="301" y="561"/>
                  </a:cubicBezTo>
                  <a:cubicBezTo>
                    <a:pt x="1" y="1162"/>
                    <a:pt x="502" y="2065"/>
                    <a:pt x="1479" y="2566"/>
                  </a:cubicBezTo>
                  <a:cubicBezTo>
                    <a:pt x="1864" y="2768"/>
                    <a:pt x="2248" y="2860"/>
                    <a:pt x="2596" y="2860"/>
                  </a:cubicBezTo>
                  <a:cubicBezTo>
                    <a:pt x="3111" y="2860"/>
                    <a:pt x="3546" y="2659"/>
                    <a:pt x="3785" y="2315"/>
                  </a:cubicBezTo>
                  <a:cubicBezTo>
                    <a:pt x="4437" y="1388"/>
                    <a:pt x="3585" y="786"/>
                    <a:pt x="2632" y="310"/>
                  </a:cubicBezTo>
                  <a:cubicBezTo>
                    <a:pt x="2224" y="101"/>
                    <a:pt x="1807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7652700" y="3763726"/>
              <a:ext cx="429754" cy="300434"/>
            </a:xfrm>
            <a:custGeom>
              <a:avLst/>
              <a:gdLst/>
              <a:ahLst/>
              <a:cxnLst/>
              <a:rect l="l" t="t" r="r" b="b"/>
              <a:pathLst>
                <a:path w="4111" h="2874" extrusionOk="0">
                  <a:moveTo>
                    <a:pt x="1408" y="0"/>
                  </a:moveTo>
                  <a:cubicBezTo>
                    <a:pt x="903" y="0"/>
                    <a:pt x="487" y="187"/>
                    <a:pt x="301" y="545"/>
                  </a:cubicBezTo>
                  <a:cubicBezTo>
                    <a:pt x="0" y="1172"/>
                    <a:pt x="526" y="2074"/>
                    <a:pt x="1479" y="2575"/>
                  </a:cubicBezTo>
                  <a:cubicBezTo>
                    <a:pt x="1879" y="2775"/>
                    <a:pt x="2298" y="2874"/>
                    <a:pt x="2671" y="2874"/>
                  </a:cubicBezTo>
                  <a:cubicBezTo>
                    <a:pt x="3184" y="2874"/>
                    <a:pt x="3610" y="2687"/>
                    <a:pt x="3784" y="2324"/>
                  </a:cubicBezTo>
                  <a:cubicBezTo>
                    <a:pt x="4110" y="1698"/>
                    <a:pt x="3584" y="796"/>
                    <a:pt x="2632" y="319"/>
                  </a:cubicBezTo>
                  <a:cubicBezTo>
                    <a:pt x="2213" y="105"/>
                    <a:pt x="1785" y="0"/>
                    <a:pt x="1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7686674" y="3775225"/>
              <a:ext cx="364313" cy="273464"/>
            </a:xfrm>
            <a:custGeom>
              <a:avLst/>
              <a:gdLst/>
              <a:ahLst/>
              <a:cxnLst/>
              <a:rect l="l" t="t" r="r" b="b"/>
              <a:pathLst>
                <a:path w="3485" h="2616" extrusionOk="0">
                  <a:moveTo>
                    <a:pt x="1154" y="59"/>
                  </a:moveTo>
                  <a:cubicBezTo>
                    <a:pt x="1480" y="59"/>
                    <a:pt x="1855" y="159"/>
                    <a:pt x="2231" y="335"/>
                  </a:cubicBezTo>
                  <a:cubicBezTo>
                    <a:pt x="2657" y="560"/>
                    <a:pt x="2983" y="861"/>
                    <a:pt x="3184" y="1187"/>
                  </a:cubicBezTo>
                  <a:cubicBezTo>
                    <a:pt x="3384" y="1513"/>
                    <a:pt x="3409" y="1838"/>
                    <a:pt x="3284" y="2089"/>
                  </a:cubicBezTo>
                  <a:cubicBezTo>
                    <a:pt x="3127" y="2404"/>
                    <a:pt x="2766" y="2563"/>
                    <a:pt x="2326" y="2563"/>
                  </a:cubicBezTo>
                  <a:cubicBezTo>
                    <a:pt x="1995" y="2563"/>
                    <a:pt x="1620" y="2473"/>
                    <a:pt x="1254" y="2290"/>
                  </a:cubicBezTo>
                  <a:cubicBezTo>
                    <a:pt x="828" y="2064"/>
                    <a:pt x="502" y="1763"/>
                    <a:pt x="302" y="1437"/>
                  </a:cubicBezTo>
                  <a:cubicBezTo>
                    <a:pt x="101" y="1112"/>
                    <a:pt x="76" y="786"/>
                    <a:pt x="201" y="535"/>
                  </a:cubicBezTo>
                  <a:cubicBezTo>
                    <a:pt x="352" y="209"/>
                    <a:pt x="703" y="59"/>
                    <a:pt x="1154" y="59"/>
                  </a:cubicBezTo>
                  <a:close/>
                  <a:moveTo>
                    <a:pt x="1154" y="0"/>
                  </a:moveTo>
                  <a:cubicBezTo>
                    <a:pt x="691" y="0"/>
                    <a:pt x="310" y="168"/>
                    <a:pt x="151" y="485"/>
                  </a:cubicBezTo>
                  <a:cubicBezTo>
                    <a:pt x="1" y="761"/>
                    <a:pt x="26" y="1112"/>
                    <a:pt x="251" y="1463"/>
                  </a:cubicBezTo>
                  <a:cubicBezTo>
                    <a:pt x="452" y="1813"/>
                    <a:pt x="803" y="2114"/>
                    <a:pt x="1204" y="2340"/>
                  </a:cubicBezTo>
                  <a:cubicBezTo>
                    <a:pt x="1580" y="2515"/>
                    <a:pt x="1981" y="2615"/>
                    <a:pt x="2332" y="2615"/>
                  </a:cubicBezTo>
                  <a:cubicBezTo>
                    <a:pt x="2783" y="2615"/>
                    <a:pt x="3184" y="2440"/>
                    <a:pt x="3334" y="2114"/>
                  </a:cubicBezTo>
                  <a:cubicBezTo>
                    <a:pt x="3485" y="1838"/>
                    <a:pt x="3434" y="1513"/>
                    <a:pt x="3234" y="1162"/>
                  </a:cubicBezTo>
                  <a:cubicBezTo>
                    <a:pt x="3033" y="811"/>
                    <a:pt x="2683" y="510"/>
                    <a:pt x="2256" y="285"/>
                  </a:cubicBezTo>
                  <a:cubicBezTo>
                    <a:pt x="1883" y="93"/>
                    <a:pt x="1496" y="0"/>
                    <a:pt x="1154" y="0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5700810" y="2707179"/>
              <a:ext cx="264689" cy="410300"/>
            </a:xfrm>
            <a:custGeom>
              <a:avLst/>
              <a:gdLst/>
              <a:ahLst/>
              <a:cxnLst/>
              <a:rect l="l" t="t" r="r" b="b"/>
              <a:pathLst>
                <a:path w="2532" h="3925" extrusionOk="0">
                  <a:moveTo>
                    <a:pt x="1253" y="0"/>
                  </a:moveTo>
                  <a:cubicBezTo>
                    <a:pt x="552" y="0"/>
                    <a:pt x="0" y="877"/>
                    <a:pt x="0" y="1955"/>
                  </a:cubicBezTo>
                  <a:cubicBezTo>
                    <a:pt x="0" y="3033"/>
                    <a:pt x="577" y="3810"/>
                    <a:pt x="1253" y="3910"/>
                  </a:cubicBezTo>
                  <a:cubicBezTo>
                    <a:pt x="1329" y="3920"/>
                    <a:pt x="1401" y="3925"/>
                    <a:pt x="1468" y="3925"/>
                  </a:cubicBezTo>
                  <a:cubicBezTo>
                    <a:pt x="2422" y="3925"/>
                    <a:pt x="2532" y="2962"/>
                    <a:pt x="2532" y="1955"/>
                  </a:cubicBezTo>
                  <a:cubicBezTo>
                    <a:pt x="2532" y="877"/>
                    <a:pt x="1955" y="0"/>
                    <a:pt x="12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5734889" y="2707179"/>
              <a:ext cx="264689" cy="408836"/>
            </a:xfrm>
            <a:custGeom>
              <a:avLst/>
              <a:gdLst/>
              <a:ahLst/>
              <a:cxnLst/>
              <a:rect l="l" t="t" r="r" b="b"/>
              <a:pathLst>
                <a:path w="2532" h="3911" extrusionOk="0">
                  <a:moveTo>
                    <a:pt x="1278" y="0"/>
                  </a:moveTo>
                  <a:cubicBezTo>
                    <a:pt x="576" y="0"/>
                    <a:pt x="0" y="877"/>
                    <a:pt x="0" y="1955"/>
                  </a:cubicBezTo>
                  <a:cubicBezTo>
                    <a:pt x="0" y="3033"/>
                    <a:pt x="576" y="3910"/>
                    <a:pt x="1278" y="3910"/>
                  </a:cubicBezTo>
                  <a:cubicBezTo>
                    <a:pt x="1980" y="3910"/>
                    <a:pt x="2531" y="3033"/>
                    <a:pt x="2531" y="1955"/>
                  </a:cubicBezTo>
                  <a:cubicBezTo>
                    <a:pt x="2531" y="877"/>
                    <a:pt x="1980" y="0"/>
                    <a:pt x="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5750569" y="2722860"/>
              <a:ext cx="241168" cy="374758"/>
            </a:xfrm>
            <a:custGeom>
              <a:avLst/>
              <a:gdLst/>
              <a:ahLst/>
              <a:cxnLst/>
              <a:rect l="l" t="t" r="r" b="b"/>
              <a:pathLst>
                <a:path w="2307" h="3585" extrusionOk="0">
                  <a:moveTo>
                    <a:pt x="1153" y="76"/>
                  </a:moveTo>
                  <a:cubicBezTo>
                    <a:pt x="1755" y="76"/>
                    <a:pt x="2231" y="853"/>
                    <a:pt x="2231" y="1805"/>
                  </a:cubicBezTo>
                  <a:cubicBezTo>
                    <a:pt x="2231" y="2758"/>
                    <a:pt x="1755" y="3534"/>
                    <a:pt x="1153" y="3534"/>
                  </a:cubicBezTo>
                  <a:cubicBezTo>
                    <a:pt x="552" y="3534"/>
                    <a:pt x="51" y="2758"/>
                    <a:pt x="51" y="1805"/>
                  </a:cubicBezTo>
                  <a:cubicBezTo>
                    <a:pt x="51" y="853"/>
                    <a:pt x="552" y="76"/>
                    <a:pt x="1153" y="76"/>
                  </a:cubicBezTo>
                  <a:close/>
                  <a:moveTo>
                    <a:pt x="1153" y="1"/>
                  </a:moveTo>
                  <a:cubicBezTo>
                    <a:pt x="527" y="1"/>
                    <a:pt x="0" y="803"/>
                    <a:pt x="0" y="1805"/>
                  </a:cubicBezTo>
                  <a:cubicBezTo>
                    <a:pt x="0" y="2783"/>
                    <a:pt x="527" y="3585"/>
                    <a:pt x="1153" y="3585"/>
                  </a:cubicBezTo>
                  <a:cubicBezTo>
                    <a:pt x="1780" y="3585"/>
                    <a:pt x="2306" y="2783"/>
                    <a:pt x="2306" y="1805"/>
                  </a:cubicBezTo>
                  <a:cubicBezTo>
                    <a:pt x="2306" y="803"/>
                    <a:pt x="1780" y="1"/>
                    <a:pt x="1153" y="1"/>
                  </a:cubicBezTo>
                  <a:close/>
                </a:path>
              </a:pathLst>
            </a:custGeom>
            <a:solidFill>
              <a:srgbClr val="A5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6413430" y="1266149"/>
              <a:ext cx="217543" cy="220151"/>
            </a:xfrm>
            <a:custGeom>
              <a:avLst/>
              <a:gdLst/>
              <a:ahLst/>
              <a:cxnLst/>
              <a:rect l="l" t="t" r="r" b="b"/>
              <a:pathLst>
                <a:path w="2081" h="2106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8"/>
                  </a:lnTo>
                  <a:lnTo>
                    <a:pt x="777" y="1329"/>
                  </a:lnTo>
                  <a:lnTo>
                    <a:pt x="1053" y="2106"/>
                  </a:lnTo>
                  <a:lnTo>
                    <a:pt x="1304" y="1304"/>
                  </a:lnTo>
                  <a:lnTo>
                    <a:pt x="2081" y="1028"/>
                  </a:lnTo>
                  <a:lnTo>
                    <a:pt x="1304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7904213" y="2314123"/>
              <a:ext cx="220156" cy="220255"/>
            </a:xfrm>
            <a:custGeom>
              <a:avLst/>
              <a:gdLst/>
              <a:ahLst/>
              <a:cxnLst/>
              <a:rect l="l" t="t" r="r" b="b"/>
              <a:pathLst>
                <a:path w="2106" h="2107" extrusionOk="0">
                  <a:moveTo>
                    <a:pt x="1028" y="1"/>
                  </a:moveTo>
                  <a:lnTo>
                    <a:pt x="777" y="778"/>
                  </a:lnTo>
                  <a:lnTo>
                    <a:pt x="0" y="1079"/>
                  </a:lnTo>
                  <a:lnTo>
                    <a:pt x="802" y="1329"/>
                  </a:lnTo>
                  <a:lnTo>
                    <a:pt x="1078" y="2106"/>
                  </a:lnTo>
                  <a:lnTo>
                    <a:pt x="1328" y="1304"/>
                  </a:lnTo>
                  <a:lnTo>
                    <a:pt x="2105" y="1028"/>
                  </a:lnTo>
                  <a:lnTo>
                    <a:pt x="1303" y="77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6947921" y="1318521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0" y="252"/>
                    <a:pt x="0" y="577"/>
                  </a:cubicBezTo>
                  <a:cubicBezTo>
                    <a:pt x="0" y="903"/>
                    <a:pt x="251" y="1179"/>
                    <a:pt x="577" y="1179"/>
                  </a:cubicBezTo>
                  <a:cubicBezTo>
                    <a:pt x="902" y="1179"/>
                    <a:pt x="1178" y="903"/>
                    <a:pt x="1178" y="577"/>
                  </a:cubicBezTo>
                  <a:cubicBezTo>
                    <a:pt x="1178" y="252"/>
                    <a:pt x="902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7851736" y="1693179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577" y="1"/>
                  </a:moveTo>
                  <a:cubicBezTo>
                    <a:pt x="251" y="1"/>
                    <a:pt x="1" y="252"/>
                    <a:pt x="1" y="577"/>
                  </a:cubicBezTo>
                  <a:cubicBezTo>
                    <a:pt x="1" y="903"/>
                    <a:pt x="251" y="1179"/>
                    <a:pt x="577" y="1179"/>
                  </a:cubicBezTo>
                  <a:cubicBezTo>
                    <a:pt x="903" y="1179"/>
                    <a:pt x="1179" y="903"/>
                    <a:pt x="1179" y="577"/>
                  </a:cubicBezTo>
                  <a:cubicBezTo>
                    <a:pt x="1179" y="252"/>
                    <a:pt x="903" y="1"/>
                    <a:pt x="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7018587" y="4017121"/>
              <a:ext cx="125863" cy="12586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cubicBezTo>
                    <a:pt x="1" y="928"/>
                    <a:pt x="276" y="1204"/>
                    <a:pt x="602" y="1204"/>
                  </a:cubicBezTo>
                  <a:cubicBezTo>
                    <a:pt x="928" y="1204"/>
                    <a:pt x="1204" y="928"/>
                    <a:pt x="1204" y="602"/>
                  </a:cubicBezTo>
                  <a:cubicBezTo>
                    <a:pt x="1204" y="276"/>
                    <a:pt x="928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698197" y="3694837"/>
              <a:ext cx="123250" cy="123247"/>
            </a:xfrm>
            <a:custGeom>
              <a:avLst/>
              <a:gdLst/>
              <a:ahLst/>
              <a:cxnLst/>
              <a:rect l="l" t="t" r="r" b="b"/>
              <a:pathLst>
                <a:path w="1179" h="1179" extrusionOk="0">
                  <a:moveTo>
                    <a:pt x="602" y="1"/>
                  </a:moveTo>
                  <a:cubicBezTo>
                    <a:pt x="251" y="1"/>
                    <a:pt x="0" y="252"/>
                    <a:pt x="0" y="602"/>
                  </a:cubicBezTo>
                  <a:cubicBezTo>
                    <a:pt x="0" y="928"/>
                    <a:pt x="251" y="1179"/>
                    <a:pt x="602" y="1179"/>
                  </a:cubicBezTo>
                  <a:cubicBezTo>
                    <a:pt x="927" y="1179"/>
                    <a:pt x="1178" y="928"/>
                    <a:pt x="1178" y="602"/>
                  </a:cubicBezTo>
                  <a:cubicBezTo>
                    <a:pt x="1178" y="252"/>
                    <a:pt x="927" y="1"/>
                    <a:pt x="6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>
            <a:spLocks noGrp="1"/>
          </p:cNvSpPr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Menú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9"/>
          </p:nvPr>
        </p:nvSpPr>
        <p:spPr>
          <a:xfrm>
            <a:off x="3572250" y="3236876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Reinicio</a:t>
            </a:r>
            <a:endParaRPr dirty="0"/>
          </a:p>
        </p:txBody>
      </p:sp>
      <p:sp>
        <p:nvSpPr>
          <p:cNvPr id="479" name="Google Shape;479;p33"/>
          <p:cNvSpPr txBox="1">
            <a:spLocks noGrp="1"/>
          </p:cNvSpPr>
          <p:nvPr>
            <p:ph type="title" idx="2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3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Juego</a:t>
            </a:r>
            <a:endParaRPr dirty="0"/>
          </a:p>
        </p:txBody>
      </p:sp>
      <p:sp>
        <p:nvSpPr>
          <p:cNvPr id="483" name="Google Shape;483;p33"/>
          <p:cNvSpPr txBox="1">
            <a:spLocks noGrp="1"/>
          </p:cNvSpPr>
          <p:nvPr>
            <p:ph type="title" idx="6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Puntaje</a:t>
            </a:r>
            <a:endParaRPr dirty="0"/>
          </a:p>
        </p:txBody>
      </p:sp>
      <p:sp>
        <p:nvSpPr>
          <p:cNvPr id="484" name="Google Shape;484;p33"/>
          <p:cNvSpPr txBox="1">
            <a:spLocks noGrp="1"/>
          </p:cNvSpPr>
          <p:nvPr>
            <p:ph type="title" idx="4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title" idx="7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 idx="13"/>
          </p:nvPr>
        </p:nvSpPr>
        <p:spPr>
          <a:xfrm>
            <a:off x="3958350" y="2828226"/>
            <a:ext cx="12273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Menú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Menú</a:t>
            </a:r>
            <a:r>
              <a:rPr lang="en-US" sz="1600" dirty="0"/>
              <a:t> </a:t>
            </a:r>
            <a:r>
              <a:rPr lang="en-US" sz="1600" dirty="0" err="1"/>
              <a:t>funcional</a:t>
            </a:r>
            <a:r>
              <a:rPr lang="en-US" sz="1600" dirty="0"/>
              <a:t> </a:t>
            </a:r>
            <a:r>
              <a:rPr lang="en-US" sz="1600" dirty="0" err="1"/>
              <a:t>mediante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teclado</a:t>
            </a:r>
            <a:endParaRPr lang="en-U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0DB227-987D-68FD-C1EC-A0AEF90F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45" y="1061357"/>
            <a:ext cx="6725829" cy="361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2000" dirty="0" err="1"/>
              <a:t>Teclas</a:t>
            </a:r>
            <a:r>
              <a:rPr lang="en-US" sz="2000" dirty="0"/>
              <a:t> </a:t>
            </a:r>
            <a:r>
              <a:rPr lang="en-US" sz="2000" dirty="0" err="1"/>
              <a:t>permitidas</a:t>
            </a:r>
            <a:endParaRPr lang="en-US" sz="2000" dirty="0"/>
          </a:p>
        </p:txBody>
      </p:sp>
      <p:pic>
        <p:nvPicPr>
          <p:cNvPr id="1036" name="Picture 12" descr="Teclado - Iconos gratis de flechas">
            <a:extLst>
              <a:ext uri="{FF2B5EF4-FFF2-40B4-BE49-F238E27FC236}">
                <a16:creationId xmlns:a16="http://schemas.microsoft.com/office/drawing/2014/main" id="{05A47D4E-2869-33EB-32D7-5E358C43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64" y="1061357"/>
            <a:ext cx="2879271" cy="28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ir la tecla del teclado - Iconos gratis de herramientas y utensilios">
            <a:extLst>
              <a:ext uri="{FF2B5EF4-FFF2-40B4-BE49-F238E27FC236}">
                <a16:creationId xmlns:a16="http://schemas.microsoft.com/office/drawing/2014/main" id="{05A86D05-D923-E38F-70D1-428910AB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74" y="1505112"/>
            <a:ext cx="2133275" cy="213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95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18B8D-FD0E-1D97-8762-C06B8EBA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Opciones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699AF7-CA37-6742-3892-9E47EECE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75" y="2345854"/>
            <a:ext cx="3366249" cy="108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Juego</a:t>
            </a:r>
            <a:endParaRPr dirty="0"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2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0" name="Google Shape;600;p35"/>
          <p:cNvGrpSpPr/>
          <p:nvPr/>
        </p:nvGrpSpPr>
        <p:grpSpPr>
          <a:xfrm>
            <a:off x="6043725" y="1279625"/>
            <a:ext cx="2387179" cy="2584287"/>
            <a:chOff x="5882000" y="1279625"/>
            <a:chExt cx="2387179" cy="2584287"/>
          </a:xfrm>
        </p:grpSpPr>
        <p:sp>
          <p:nvSpPr>
            <p:cNvPr id="601" name="Google Shape;601;p35"/>
            <p:cNvSpPr/>
            <p:nvPr/>
          </p:nvSpPr>
          <p:spPr>
            <a:xfrm>
              <a:off x="5882000" y="1279625"/>
              <a:ext cx="2387179" cy="2584287"/>
            </a:xfrm>
            <a:custGeom>
              <a:avLst/>
              <a:gdLst/>
              <a:ahLst/>
              <a:cxnLst/>
              <a:rect l="l" t="t" r="r" b="b"/>
              <a:pathLst>
                <a:path w="30653" h="33184" extrusionOk="0">
                  <a:moveTo>
                    <a:pt x="15490" y="0"/>
                  </a:moveTo>
                  <a:cubicBezTo>
                    <a:pt x="12332" y="0"/>
                    <a:pt x="9299" y="978"/>
                    <a:pt x="6718" y="2807"/>
                  </a:cubicBezTo>
                  <a:cubicBezTo>
                    <a:pt x="6116" y="3233"/>
                    <a:pt x="5540" y="3709"/>
                    <a:pt x="5013" y="4211"/>
                  </a:cubicBezTo>
                  <a:cubicBezTo>
                    <a:pt x="4888" y="4336"/>
                    <a:pt x="4738" y="4461"/>
                    <a:pt x="4612" y="4612"/>
                  </a:cubicBezTo>
                  <a:lnTo>
                    <a:pt x="3710" y="4737"/>
                  </a:lnTo>
                  <a:cubicBezTo>
                    <a:pt x="3334" y="4787"/>
                    <a:pt x="2983" y="4988"/>
                    <a:pt x="2758" y="5313"/>
                  </a:cubicBezTo>
                  <a:cubicBezTo>
                    <a:pt x="2532" y="5614"/>
                    <a:pt x="2432" y="6015"/>
                    <a:pt x="2507" y="6391"/>
                  </a:cubicBezTo>
                  <a:lnTo>
                    <a:pt x="2632" y="7143"/>
                  </a:lnTo>
                  <a:cubicBezTo>
                    <a:pt x="2532" y="7318"/>
                    <a:pt x="2432" y="7469"/>
                    <a:pt x="2332" y="7644"/>
                  </a:cubicBezTo>
                  <a:cubicBezTo>
                    <a:pt x="1404" y="9248"/>
                    <a:pt x="878" y="11028"/>
                    <a:pt x="602" y="12882"/>
                  </a:cubicBezTo>
                  <a:cubicBezTo>
                    <a:pt x="1" y="16817"/>
                    <a:pt x="327" y="20927"/>
                    <a:pt x="327" y="24912"/>
                  </a:cubicBezTo>
                  <a:lnTo>
                    <a:pt x="327" y="32181"/>
                  </a:lnTo>
                  <a:cubicBezTo>
                    <a:pt x="327" y="32732"/>
                    <a:pt x="778" y="33183"/>
                    <a:pt x="1329" y="33183"/>
                  </a:cubicBezTo>
                  <a:lnTo>
                    <a:pt x="29650" y="33183"/>
                  </a:lnTo>
                  <a:cubicBezTo>
                    <a:pt x="30201" y="33183"/>
                    <a:pt x="30653" y="32732"/>
                    <a:pt x="30653" y="32181"/>
                  </a:cubicBezTo>
                  <a:lnTo>
                    <a:pt x="30653" y="15163"/>
                  </a:lnTo>
                  <a:cubicBezTo>
                    <a:pt x="30653" y="14486"/>
                    <a:pt x="30602" y="13810"/>
                    <a:pt x="30502" y="13158"/>
                  </a:cubicBezTo>
                  <a:cubicBezTo>
                    <a:pt x="30427" y="12657"/>
                    <a:pt x="30352" y="12156"/>
                    <a:pt x="30227" y="11654"/>
                  </a:cubicBezTo>
                  <a:cubicBezTo>
                    <a:pt x="28572" y="5038"/>
                    <a:pt x="22332" y="0"/>
                    <a:pt x="1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66675" dir="2460000" algn="bl" rotWithShape="0">
                <a:schemeClr val="accent5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5979577" y="1357656"/>
              <a:ext cx="2205647" cy="2428143"/>
            </a:xfrm>
            <a:custGeom>
              <a:avLst/>
              <a:gdLst/>
              <a:ahLst/>
              <a:cxnLst/>
              <a:rect l="l" t="t" r="r" b="b"/>
              <a:pathLst>
                <a:path w="28322" h="31179" extrusionOk="0">
                  <a:moveTo>
                    <a:pt x="14161" y="1"/>
                  </a:moveTo>
                  <a:cubicBezTo>
                    <a:pt x="11104" y="1"/>
                    <a:pt x="8272" y="953"/>
                    <a:pt x="5966" y="2607"/>
                  </a:cubicBezTo>
                  <a:cubicBezTo>
                    <a:pt x="5389" y="3008"/>
                    <a:pt x="4863" y="3459"/>
                    <a:pt x="4362" y="3935"/>
                  </a:cubicBezTo>
                  <a:cubicBezTo>
                    <a:pt x="3384" y="4863"/>
                    <a:pt x="2532" y="5940"/>
                    <a:pt x="1856" y="7118"/>
                  </a:cubicBezTo>
                  <a:cubicBezTo>
                    <a:pt x="1379" y="7945"/>
                    <a:pt x="1003" y="8823"/>
                    <a:pt x="703" y="9725"/>
                  </a:cubicBezTo>
                  <a:cubicBezTo>
                    <a:pt x="678" y="9800"/>
                    <a:pt x="653" y="9875"/>
                    <a:pt x="628" y="9976"/>
                  </a:cubicBezTo>
                  <a:cubicBezTo>
                    <a:pt x="577" y="10126"/>
                    <a:pt x="527" y="10301"/>
                    <a:pt x="477" y="10477"/>
                  </a:cubicBezTo>
                  <a:cubicBezTo>
                    <a:pt x="277" y="11254"/>
                    <a:pt x="126" y="12081"/>
                    <a:pt x="51" y="12908"/>
                  </a:cubicBezTo>
                  <a:cubicBezTo>
                    <a:pt x="51" y="12958"/>
                    <a:pt x="51" y="13008"/>
                    <a:pt x="51" y="13058"/>
                  </a:cubicBezTo>
                  <a:cubicBezTo>
                    <a:pt x="26" y="13184"/>
                    <a:pt x="26" y="13334"/>
                    <a:pt x="26" y="13459"/>
                  </a:cubicBezTo>
                  <a:cubicBezTo>
                    <a:pt x="1" y="13685"/>
                    <a:pt x="1" y="13910"/>
                    <a:pt x="1" y="14161"/>
                  </a:cubicBezTo>
                  <a:lnTo>
                    <a:pt x="1" y="31179"/>
                  </a:lnTo>
                  <a:lnTo>
                    <a:pt x="28322" y="31179"/>
                  </a:lnTo>
                  <a:lnTo>
                    <a:pt x="28322" y="14161"/>
                  </a:lnTo>
                  <a:cubicBezTo>
                    <a:pt x="28322" y="14036"/>
                    <a:pt x="28322" y="13910"/>
                    <a:pt x="28322" y="13785"/>
                  </a:cubicBezTo>
                  <a:cubicBezTo>
                    <a:pt x="28322" y="13760"/>
                    <a:pt x="28322" y="13735"/>
                    <a:pt x="28322" y="13710"/>
                  </a:cubicBezTo>
                  <a:cubicBezTo>
                    <a:pt x="28322" y="13585"/>
                    <a:pt x="28297" y="13484"/>
                    <a:pt x="28297" y="13384"/>
                  </a:cubicBezTo>
                  <a:cubicBezTo>
                    <a:pt x="28297" y="13309"/>
                    <a:pt x="28297" y="13234"/>
                    <a:pt x="28297" y="13159"/>
                  </a:cubicBezTo>
                  <a:cubicBezTo>
                    <a:pt x="28272" y="13083"/>
                    <a:pt x="28272" y="13033"/>
                    <a:pt x="28272" y="12958"/>
                  </a:cubicBezTo>
                  <a:cubicBezTo>
                    <a:pt x="28272" y="12958"/>
                    <a:pt x="28272" y="12933"/>
                    <a:pt x="28272" y="12908"/>
                  </a:cubicBezTo>
                  <a:cubicBezTo>
                    <a:pt x="28272" y="12858"/>
                    <a:pt x="28272" y="12808"/>
                    <a:pt x="28247" y="12758"/>
                  </a:cubicBezTo>
                  <a:cubicBezTo>
                    <a:pt x="28247" y="12707"/>
                    <a:pt x="28247" y="12632"/>
                    <a:pt x="28247" y="12582"/>
                  </a:cubicBezTo>
                  <a:cubicBezTo>
                    <a:pt x="28222" y="12482"/>
                    <a:pt x="28222" y="12407"/>
                    <a:pt x="28197" y="12306"/>
                  </a:cubicBezTo>
                  <a:cubicBezTo>
                    <a:pt x="28197" y="12231"/>
                    <a:pt x="28172" y="12156"/>
                    <a:pt x="28172" y="12056"/>
                  </a:cubicBezTo>
                  <a:cubicBezTo>
                    <a:pt x="28172" y="12031"/>
                    <a:pt x="28146" y="11981"/>
                    <a:pt x="28146" y="11956"/>
                  </a:cubicBezTo>
                  <a:cubicBezTo>
                    <a:pt x="28146" y="11930"/>
                    <a:pt x="28146" y="11905"/>
                    <a:pt x="28146" y="11880"/>
                  </a:cubicBezTo>
                  <a:cubicBezTo>
                    <a:pt x="28146" y="11880"/>
                    <a:pt x="28146" y="11880"/>
                    <a:pt x="28146" y="11855"/>
                  </a:cubicBezTo>
                  <a:cubicBezTo>
                    <a:pt x="28121" y="11755"/>
                    <a:pt x="28096" y="11655"/>
                    <a:pt x="28096" y="11555"/>
                  </a:cubicBezTo>
                  <a:cubicBezTo>
                    <a:pt x="28071" y="11529"/>
                    <a:pt x="28071" y="11529"/>
                    <a:pt x="28071" y="11504"/>
                  </a:cubicBezTo>
                  <a:cubicBezTo>
                    <a:pt x="28071" y="11454"/>
                    <a:pt x="28071" y="11404"/>
                    <a:pt x="28046" y="11379"/>
                  </a:cubicBezTo>
                  <a:cubicBezTo>
                    <a:pt x="28046" y="11304"/>
                    <a:pt x="28021" y="11254"/>
                    <a:pt x="28021" y="11179"/>
                  </a:cubicBezTo>
                  <a:cubicBezTo>
                    <a:pt x="27971" y="11003"/>
                    <a:pt x="27946" y="10828"/>
                    <a:pt x="27896" y="10677"/>
                  </a:cubicBezTo>
                  <a:cubicBezTo>
                    <a:pt x="27871" y="10577"/>
                    <a:pt x="27846" y="10502"/>
                    <a:pt x="27821" y="10427"/>
                  </a:cubicBezTo>
                  <a:cubicBezTo>
                    <a:pt x="27796" y="10352"/>
                    <a:pt x="27796" y="10276"/>
                    <a:pt x="27771" y="10201"/>
                  </a:cubicBezTo>
                  <a:cubicBezTo>
                    <a:pt x="27745" y="10126"/>
                    <a:pt x="27720" y="10026"/>
                    <a:pt x="27695" y="9951"/>
                  </a:cubicBezTo>
                  <a:cubicBezTo>
                    <a:pt x="27695" y="9951"/>
                    <a:pt x="27695" y="9925"/>
                    <a:pt x="27695" y="9925"/>
                  </a:cubicBezTo>
                  <a:cubicBezTo>
                    <a:pt x="27645" y="9825"/>
                    <a:pt x="27620" y="9725"/>
                    <a:pt x="27570" y="9600"/>
                  </a:cubicBezTo>
                  <a:cubicBezTo>
                    <a:pt x="27545" y="9524"/>
                    <a:pt x="27520" y="9449"/>
                    <a:pt x="27495" y="9374"/>
                  </a:cubicBezTo>
                  <a:cubicBezTo>
                    <a:pt x="27470" y="9324"/>
                    <a:pt x="27470" y="9274"/>
                    <a:pt x="27445" y="9224"/>
                  </a:cubicBezTo>
                  <a:cubicBezTo>
                    <a:pt x="27370" y="9048"/>
                    <a:pt x="27319" y="8873"/>
                    <a:pt x="27244" y="8697"/>
                  </a:cubicBezTo>
                  <a:cubicBezTo>
                    <a:pt x="27219" y="8647"/>
                    <a:pt x="27169" y="8572"/>
                    <a:pt x="27144" y="8497"/>
                  </a:cubicBezTo>
                  <a:cubicBezTo>
                    <a:pt x="27044" y="8246"/>
                    <a:pt x="26943" y="8021"/>
                    <a:pt x="26818" y="7795"/>
                  </a:cubicBezTo>
                  <a:cubicBezTo>
                    <a:pt x="26793" y="7720"/>
                    <a:pt x="26743" y="7645"/>
                    <a:pt x="26718" y="7570"/>
                  </a:cubicBezTo>
                  <a:cubicBezTo>
                    <a:pt x="26668" y="7494"/>
                    <a:pt x="26618" y="7419"/>
                    <a:pt x="26593" y="7344"/>
                  </a:cubicBezTo>
                  <a:cubicBezTo>
                    <a:pt x="26492" y="7194"/>
                    <a:pt x="26417" y="7043"/>
                    <a:pt x="26342" y="6918"/>
                  </a:cubicBezTo>
                  <a:cubicBezTo>
                    <a:pt x="26292" y="6843"/>
                    <a:pt x="26267" y="6793"/>
                    <a:pt x="26242" y="6742"/>
                  </a:cubicBezTo>
                  <a:cubicBezTo>
                    <a:pt x="26116" y="6542"/>
                    <a:pt x="25991" y="6341"/>
                    <a:pt x="25866" y="6166"/>
                  </a:cubicBezTo>
                  <a:cubicBezTo>
                    <a:pt x="25816" y="6091"/>
                    <a:pt x="25766" y="6041"/>
                    <a:pt x="25740" y="5991"/>
                  </a:cubicBezTo>
                  <a:cubicBezTo>
                    <a:pt x="25615" y="5815"/>
                    <a:pt x="25465" y="5640"/>
                    <a:pt x="25339" y="5464"/>
                  </a:cubicBezTo>
                  <a:cubicBezTo>
                    <a:pt x="25314" y="5414"/>
                    <a:pt x="25264" y="5364"/>
                    <a:pt x="25239" y="5314"/>
                  </a:cubicBezTo>
                  <a:cubicBezTo>
                    <a:pt x="24989" y="5038"/>
                    <a:pt x="24763" y="4737"/>
                    <a:pt x="24512" y="4487"/>
                  </a:cubicBezTo>
                  <a:cubicBezTo>
                    <a:pt x="24462" y="4437"/>
                    <a:pt x="24412" y="4387"/>
                    <a:pt x="24362" y="4336"/>
                  </a:cubicBezTo>
                  <a:cubicBezTo>
                    <a:pt x="24312" y="4261"/>
                    <a:pt x="24237" y="4211"/>
                    <a:pt x="24187" y="4136"/>
                  </a:cubicBezTo>
                  <a:cubicBezTo>
                    <a:pt x="24061" y="4011"/>
                    <a:pt x="23936" y="3910"/>
                    <a:pt x="23811" y="3785"/>
                  </a:cubicBezTo>
                  <a:cubicBezTo>
                    <a:pt x="23760" y="3735"/>
                    <a:pt x="23685" y="3660"/>
                    <a:pt x="23610" y="3610"/>
                  </a:cubicBezTo>
                  <a:cubicBezTo>
                    <a:pt x="22658" y="2757"/>
                    <a:pt x="21580" y="2031"/>
                    <a:pt x="20427" y="1454"/>
                  </a:cubicBezTo>
                  <a:cubicBezTo>
                    <a:pt x="18547" y="527"/>
                    <a:pt x="16417" y="1"/>
                    <a:pt x="14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7213123" y="3125965"/>
              <a:ext cx="972067" cy="659778"/>
            </a:xfrm>
            <a:custGeom>
              <a:avLst/>
              <a:gdLst/>
              <a:ahLst/>
              <a:cxnLst/>
              <a:rect l="l" t="t" r="r" b="b"/>
              <a:pathLst>
                <a:path w="12482" h="8472" extrusionOk="0">
                  <a:moveTo>
                    <a:pt x="7169" y="0"/>
                  </a:moveTo>
                  <a:cubicBezTo>
                    <a:pt x="3209" y="0"/>
                    <a:pt x="1" y="3209"/>
                    <a:pt x="1" y="7168"/>
                  </a:cubicBezTo>
                  <a:cubicBezTo>
                    <a:pt x="1" y="7620"/>
                    <a:pt x="51" y="8046"/>
                    <a:pt x="126" y="8472"/>
                  </a:cubicBezTo>
                  <a:lnTo>
                    <a:pt x="12482" y="8472"/>
                  </a:lnTo>
                  <a:lnTo>
                    <a:pt x="12482" y="2356"/>
                  </a:lnTo>
                  <a:cubicBezTo>
                    <a:pt x="11179" y="903"/>
                    <a:pt x="9274" y="0"/>
                    <a:pt x="7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7279473" y="2218409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7917739" y="3613930"/>
              <a:ext cx="115259" cy="113234"/>
            </a:xfrm>
            <a:custGeom>
              <a:avLst/>
              <a:gdLst/>
              <a:ahLst/>
              <a:cxnLst/>
              <a:rect l="l" t="t" r="r" b="b"/>
              <a:pathLst>
                <a:path w="1480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79" y="1128"/>
                    <a:pt x="1479" y="727"/>
                  </a:cubicBezTo>
                  <a:cubicBezTo>
                    <a:pt x="147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6859880" y="3613930"/>
              <a:ext cx="113234" cy="11323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0"/>
                  </a:moveTo>
                  <a:cubicBezTo>
                    <a:pt x="326" y="0"/>
                    <a:pt x="0" y="326"/>
                    <a:pt x="0" y="727"/>
                  </a:cubicBezTo>
                  <a:cubicBezTo>
                    <a:pt x="0" y="1128"/>
                    <a:pt x="326" y="1454"/>
                    <a:pt x="727" y="1454"/>
                  </a:cubicBezTo>
                  <a:cubicBezTo>
                    <a:pt x="1128" y="1454"/>
                    <a:pt x="1454" y="1128"/>
                    <a:pt x="1454" y="727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032299" y="2144194"/>
              <a:ext cx="113312" cy="113312"/>
            </a:xfrm>
            <a:custGeom>
              <a:avLst/>
              <a:gdLst/>
              <a:ahLst/>
              <a:cxnLst/>
              <a:rect l="l" t="t" r="r" b="b"/>
              <a:pathLst>
                <a:path w="1455" h="1455" extrusionOk="0">
                  <a:moveTo>
                    <a:pt x="727" y="1"/>
                  </a:moveTo>
                  <a:cubicBezTo>
                    <a:pt x="326" y="1"/>
                    <a:pt x="1" y="327"/>
                    <a:pt x="1" y="728"/>
                  </a:cubicBezTo>
                  <a:cubicBezTo>
                    <a:pt x="1" y="1129"/>
                    <a:pt x="326" y="1455"/>
                    <a:pt x="727" y="1455"/>
                  </a:cubicBezTo>
                  <a:cubicBezTo>
                    <a:pt x="1128" y="1455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7279473" y="1474780"/>
              <a:ext cx="113312" cy="113234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4" y="1128"/>
                    <a:pt x="1454" y="727"/>
                  </a:cubicBezTo>
                  <a:cubicBezTo>
                    <a:pt x="1454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FD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7457106" y="1470886"/>
              <a:ext cx="724183" cy="913503"/>
            </a:xfrm>
            <a:custGeom>
              <a:avLst/>
              <a:gdLst/>
              <a:ahLst/>
              <a:cxnLst/>
              <a:rect l="l" t="t" r="r" b="b"/>
              <a:pathLst>
                <a:path w="9299" h="11730" extrusionOk="0">
                  <a:moveTo>
                    <a:pt x="1454" y="0"/>
                  </a:moveTo>
                  <a:cubicBezTo>
                    <a:pt x="527" y="1228"/>
                    <a:pt x="0" y="2757"/>
                    <a:pt x="0" y="4386"/>
                  </a:cubicBezTo>
                  <a:cubicBezTo>
                    <a:pt x="0" y="8446"/>
                    <a:pt x="3284" y="11730"/>
                    <a:pt x="7319" y="11730"/>
                  </a:cubicBezTo>
                  <a:cubicBezTo>
                    <a:pt x="8021" y="11730"/>
                    <a:pt x="8672" y="11629"/>
                    <a:pt x="9299" y="11454"/>
                  </a:cubicBezTo>
                  <a:cubicBezTo>
                    <a:pt x="9299" y="11404"/>
                    <a:pt x="9299" y="11354"/>
                    <a:pt x="9274" y="11304"/>
                  </a:cubicBezTo>
                  <a:cubicBezTo>
                    <a:pt x="9274" y="11253"/>
                    <a:pt x="9274" y="11178"/>
                    <a:pt x="9274" y="11128"/>
                  </a:cubicBezTo>
                  <a:cubicBezTo>
                    <a:pt x="9249" y="11028"/>
                    <a:pt x="9249" y="10953"/>
                    <a:pt x="9224" y="10852"/>
                  </a:cubicBezTo>
                  <a:cubicBezTo>
                    <a:pt x="9224" y="10777"/>
                    <a:pt x="9199" y="10702"/>
                    <a:pt x="9199" y="10602"/>
                  </a:cubicBezTo>
                  <a:cubicBezTo>
                    <a:pt x="9199" y="10577"/>
                    <a:pt x="9173" y="10527"/>
                    <a:pt x="9173" y="10502"/>
                  </a:cubicBezTo>
                  <a:cubicBezTo>
                    <a:pt x="9173" y="10476"/>
                    <a:pt x="9173" y="10451"/>
                    <a:pt x="9173" y="10426"/>
                  </a:cubicBezTo>
                  <a:cubicBezTo>
                    <a:pt x="9173" y="10426"/>
                    <a:pt x="9173" y="10426"/>
                    <a:pt x="9173" y="10401"/>
                  </a:cubicBezTo>
                  <a:cubicBezTo>
                    <a:pt x="9148" y="10301"/>
                    <a:pt x="9123" y="10201"/>
                    <a:pt x="9123" y="10101"/>
                  </a:cubicBezTo>
                  <a:cubicBezTo>
                    <a:pt x="9098" y="10075"/>
                    <a:pt x="9098" y="10075"/>
                    <a:pt x="9098" y="10050"/>
                  </a:cubicBezTo>
                  <a:cubicBezTo>
                    <a:pt x="9098" y="10000"/>
                    <a:pt x="9098" y="9950"/>
                    <a:pt x="9073" y="9925"/>
                  </a:cubicBezTo>
                  <a:cubicBezTo>
                    <a:pt x="9073" y="9850"/>
                    <a:pt x="9048" y="9800"/>
                    <a:pt x="9048" y="9725"/>
                  </a:cubicBezTo>
                  <a:cubicBezTo>
                    <a:pt x="8998" y="9549"/>
                    <a:pt x="8973" y="9374"/>
                    <a:pt x="8923" y="9223"/>
                  </a:cubicBezTo>
                  <a:cubicBezTo>
                    <a:pt x="8898" y="9123"/>
                    <a:pt x="8873" y="9048"/>
                    <a:pt x="8848" y="8973"/>
                  </a:cubicBezTo>
                  <a:cubicBezTo>
                    <a:pt x="8823" y="8898"/>
                    <a:pt x="8823" y="8822"/>
                    <a:pt x="8798" y="8747"/>
                  </a:cubicBezTo>
                  <a:cubicBezTo>
                    <a:pt x="8772" y="8672"/>
                    <a:pt x="8747" y="8572"/>
                    <a:pt x="8722" y="8497"/>
                  </a:cubicBezTo>
                  <a:cubicBezTo>
                    <a:pt x="8722" y="8497"/>
                    <a:pt x="8722" y="8471"/>
                    <a:pt x="8722" y="8471"/>
                  </a:cubicBezTo>
                  <a:cubicBezTo>
                    <a:pt x="8672" y="8371"/>
                    <a:pt x="8647" y="8271"/>
                    <a:pt x="8597" y="8146"/>
                  </a:cubicBezTo>
                  <a:cubicBezTo>
                    <a:pt x="8572" y="8070"/>
                    <a:pt x="8547" y="7995"/>
                    <a:pt x="8522" y="7920"/>
                  </a:cubicBezTo>
                  <a:cubicBezTo>
                    <a:pt x="8497" y="7870"/>
                    <a:pt x="8497" y="7820"/>
                    <a:pt x="8472" y="7770"/>
                  </a:cubicBezTo>
                  <a:cubicBezTo>
                    <a:pt x="8397" y="7594"/>
                    <a:pt x="8346" y="7419"/>
                    <a:pt x="8271" y="7243"/>
                  </a:cubicBezTo>
                  <a:cubicBezTo>
                    <a:pt x="8246" y="7193"/>
                    <a:pt x="8196" y="7118"/>
                    <a:pt x="8171" y="7043"/>
                  </a:cubicBezTo>
                  <a:cubicBezTo>
                    <a:pt x="8071" y="6792"/>
                    <a:pt x="7970" y="6567"/>
                    <a:pt x="7845" y="6341"/>
                  </a:cubicBezTo>
                  <a:cubicBezTo>
                    <a:pt x="7820" y="6266"/>
                    <a:pt x="7770" y="6191"/>
                    <a:pt x="7745" y="6116"/>
                  </a:cubicBezTo>
                  <a:cubicBezTo>
                    <a:pt x="7695" y="6040"/>
                    <a:pt x="7645" y="5965"/>
                    <a:pt x="7620" y="5890"/>
                  </a:cubicBezTo>
                  <a:cubicBezTo>
                    <a:pt x="7519" y="5740"/>
                    <a:pt x="7444" y="5589"/>
                    <a:pt x="7369" y="5464"/>
                  </a:cubicBezTo>
                  <a:cubicBezTo>
                    <a:pt x="7319" y="5389"/>
                    <a:pt x="7294" y="5339"/>
                    <a:pt x="7269" y="5288"/>
                  </a:cubicBezTo>
                  <a:cubicBezTo>
                    <a:pt x="7143" y="5088"/>
                    <a:pt x="7018" y="4887"/>
                    <a:pt x="6893" y="4712"/>
                  </a:cubicBezTo>
                  <a:cubicBezTo>
                    <a:pt x="6843" y="4637"/>
                    <a:pt x="6793" y="4587"/>
                    <a:pt x="6767" y="4537"/>
                  </a:cubicBezTo>
                  <a:cubicBezTo>
                    <a:pt x="6642" y="4361"/>
                    <a:pt x="6492" y="4186"/>
                    <a:pt x="6366" y="4010"/>
                  </a:cubicBezTo>
                  <a:cubicBezTo>
                    <a:pt x="6341" y="3960"/>
                    <a:pt x="6291" y="3910"/>
                    <a:pt x="6266" y="3860"/>
                  </a:cubicBezTo>
                  <a:cubicBezTo>
                    <a:pt x="6016" y="3584"/>
                    <a:pt x="5790" y="3283"/>
                    <a:pt x="5539" y="3033"/>
                  </a:cubicBezTo>
                  <a:cubicBezTo>
                    <a:pt x="5489" y="2983"/>
                    <a:pt x="5439" y="2933"/>
                    <a:pt x="5389" y="2882"/>
                  </a:cubicBezTo>
                  <a:cubicBezTo>
                    <a:pt x="5339" y="2807"/>
                    <a:pt x="5264" y="2757"/>
                    <a:pt x="5214" y="2682"/>
                  </a:cubicBezTo>
                  <a:cubicBezTo>
                    <a:pt x="5088" y="2557"/>
                    <a:pt x="4963" y="2456"/>
                    <a:pt x="4838" y="2331"/>
                  </a:cubicBezTo>
                  <a:cubicBezTo>
                    <a:pt x="4787" y="2281"/>
                    <a:pt x="4712" y="2206"/>
                    <a:pt x="4637" y="2156"/>
                  </a:cubicBezTo>
                  <a:cubicBezTo>
                    <a:pt x="3685" y="1303"/>
                    <a:pt x="2607" y="577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7408278" y="1940473"/>
              <a:ext cx="68454" cy="120632"/>
            </a:xfrm>
            <a:custGeom>
              <a:avLst/>
              <a:gdLst/>
              <a:ahLst/>
              <a:cxnLst/>
              <a:rect l="l" t="t" r="r" b="b"/>
              <a:pathLst>
                <a:path w="879" h="1549" extrusionOk="0">
                  <a:moveTo>
                    <a:pt x="157" y="1"/>
                  </a:moveTo>
                  <a:cubicBezTo>
                    <a:pt x="139" y="1"/>
                    <a:pt x="120" y="4"/>
                    <a:pt x="101" y="10"/>
                  </a:cubicBezTo>
                  <a:cubicBezTo>
                    <a:pt x="51" y="60"/>
                    <a:pt x="1" y="136"/>
                    <a:pt x="51" y="211"/>
                  </a:cubicBezTo>
                  <a:lnTo>
                    <a:pt x="577" y="1464"/>
                  </a:lnTo>
                  <a:cubicBezTo>
                    <a:pt x="615" y="1520"/>
                    <a:pt x="667" y="1549"/>
                    <a:pt x="722" y="1549"/>
                  </a:cubicBezTo>
                  <a:cubicBezTo>
                    <a:pt x="740" y="1549"/>
                    <a:pt x="759" y="1545"/>
                    <a:pt x="778" y="1539"/>
                  </a:cubicBezTo>
                  <a:cubicBezTo>
                    <a:pt x="828" y="1514"/>
                    <a:pt x="878" y="1439"/>
                    <a:pt x="828" y="1364"/>
                  </a:cubicBezTo>
                  <a:lnTo>
                    <a:pt x="302" y="86"/>
                  </a:lnTo>
                  <a:cubicBezTo>
                    <a:pt x="264" y="29"/>
                    <a:pt x="212" y="1"/>
                    <a:pt x="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578124" y="1885883"/>
              <a:ext cx="68376" cy="120554"/>
            </a:xfrm>
            <a:custGeom>
              <a:avLst/>
              <a:gdLst/>
              <a:ahLst/>
              <a:cxnLst/>
              <a:rect l="l" t="t" r="r" b="b"/>
              <a:pathLst>
                <a:path w="878" h="1548" extrusionOk="0">
                  <a:moveTo>
                    <a:pt x="157" y="0"/>
                  </a:moveTo>
                  <a:cubicBezTo>
                    <a:pt x="138" y="0"/>
                    <a:pt x="119" y="3"/>
                    <a:pt x="101" y="10"/>
                  </a:cubicBezTo>
                  <a:cubicBezTo>
                    <a:pt x="51" y="35"/>
                    <a:pt x="0" y="110"/>
                    <a:pt x="51" y="185"/>
                  </a:cubicBezTo>
                  <a:lnTo>
                    <a:pt x="577" y="1463"/>
                  </a:lnTo>
                  <a:cubicBezTo>
                    <a:pt x="614" y="1520"/>
                    <a:pt x="666" y="1548"/>
                    <a:pt x="721" y="1548"/>
                  </a:cubicBezTo>
                  <a:cubicBezTo>
                    <a:pt x="740" y="1548"/>
                    <a:pt x="759" y="1545"/>
                    <a:pt x="777" y="1538"/>
                  </a:cubicBezTo>
                  <a:cubicBezTo>
                    <a:pt x="827" y="1488"/>
                    <a:pt x="878" y="1413"/>
                    <a:pt x="853" y="1338"/>
                  </a:cubicBezTo>
                  <a:lnTo>
                    <a:pt x="301" y="85"/>
                  </a:lnTo>
                  <a:cubicBezTo>
                    <a:pt x="264" y="28"/>
                    <a:pt x="212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474706" y="1721878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46" y="1"/>
                  </a:moveTo>
                  <a:cubicBezTo>
                    <a:pt x="592" y="1"/>
                    <a:pt x="545" y="29"/>
                    <a:pt x="526" y="86"/>
                  </a:cubicBezTo>
                  <a:lnTo>
                    <a:pt x="50" y="1389"/>
                  </a:lnTo>
                  <a:cubicBezTo>
                    <a:pt x="0" y="1464"/>
                    <a:pt x="50" y="1539"/>
                    <a:pt x="125" y="1564"/>
                  </a:cubicBezTo>
                  <a:cubicBezTo>
                    <a:pt x="139" y="1569"/>
                    <a:pt x="153" y="1571"/>
                    <a:pt x="166" y="1571"/>
                  </a:cubicBezTo>
                  <a:cubicBezTo>
                    <a:pt x="226" y="1571"/>
                    <a:pt x="280" y="1530"/>
                    <a:pt x="301" y="1489"/>
                  </a:cubicBezTo>
                  <a:lnTo>
                    <a:pt x="777" y="186"/>
                  </a:lnTo>
                  <a:cubicBezTo>
                    <a:pt x="802" y="111"/>
                    <a:pt x="777" y="35"/>
                    <a:pt x="702" y="10"/>
                  </a:cubicBezTo>
                  <a:cubicBezTo>
                    <a:pt x="683" y="4"/>
                    <a:pt x="664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7738158" y="1833395"/>
              <a:ext cx="60589" cy="122346"/>
            </a:xfrm>
            <a:custGeom>
              <a:avLst/>
              <a:gdLst/>
              <a:ahLst/>
              <a:cxnLst/>
              <a:rect l="l" t="t" r="r" b="b"/>
              <a:pathLst>
                <a:path w="778" h="1571" extrusionOk="0">
                  <a:moveTo>
                    <a:pt x="636" y="0"/>
                  </a:moveTo>
                  <a:cubicBezTo>
                    <a:pt x="576" y="0"/>
                    <a:pt x="522" y="41"/>
                    <a:pt x="502" y="82"/>
                  </a:cubicBezTo>
                  <a:lnTo>
                    <a:pt x="26" y="1385"/>
                  </a:lnTo>
                  <a:cubicBezTo>
                    <a:pt x="1" y="1461"/>
                    <a:pt x="26" y="1536"/>
                    <a:pt x="101" y="1561"/>
                  </a:cubicBezTo>
                  <a:cubicBezTo>
                    <a:pt x="120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52" y="182"/>
                  </a:lnTo>
                  <a:cubicBezTo>
                    <a:pt x="777" y="107"/>
                    <a:pt x="752" y="32"/>
                    <a:pt x="677" y="7"/>
                  </a:cubicBezTo>
                  <a:cubicBezTo>
                    <a:pt x="663" y="2"/>
                    <a:pt x="650" y="0"/>
                    <a:pt x="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7763546" y="2174955"/>
              <a:ext cx="62536" cy="122346"/>
            </a:xfrm>
            <a:custGeom>
              <a:avLst/>
              <a:gdLst/>
              <a:ahLst/>
              <a:cxnLst/>
              <a:rect l="l" t="t" r="r" b="b"/>
              <a:pathLst>
                <a:path w="803" h="1571" extrusionOk="0">
                  <a:moveTo>
                    <a:pt x="637" y="0"/>
                  </a:moveTo>
                  <a:cubicBezTo>
                    <a:pt x="577" y="0"/>
                    <a:pt x="522" y="45"/>
                    <a:pt x="502" y="107"/>
                  </a:cubicBezTo>
                  <a:lnTo>
                    <a:pt x="25" y="1385"/>
                  </a:lnTo>
                  <a:cubicBezTo>
                    <a:pt x="0" y="1461"/>
                    <a:pt x="25" y="1536"/>
                    <a:pt x="101" y="1561"/>
                  </a:cubicBezTo>
                  <a:cubicBezTo>
                    <a:pt x="119" y="1567"/>
                    <a:pt x="138" y="1570"/>
                    <a:pt x="156" y="1570"/>
                  </a:cubicBezTo>
                  <a:cubicBezTo>
                    <a:pt x="210" y="1570"/>
                    <a:pt x="257" y="1542"/>
                    <a:pt x="276" y="1486"/>
                  </a:cubicBezTo>
                  <a:lnTo>
                    <a:pt x="777" y="207"/>
                  </a:lnTo>
                  <a:cubicBezTo>
                    <a:pt x="802" y="132"/>
                    <a:pt x="752" y="32"/>
                    <a:pt x="677" y="7"/>
                  </a:cubicBezTo>
                  <a:cubicBezTo>
                    <a:pt x="664" y="2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7484440" y="1595798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76" y="0"/>
                  </a:moveTo>
                  <a:cubicBezTo>
                    <a:pt x="101" y="0"/>
                    <a:pt x="25" y="50"/>
                    <a:pt x="0" y="126"/>
                  </a:cubicBezTo>
                  <a:cubicBezTo>
                    <a:pt x="0" y="176"/>
                    <a:pt x="51" y="251"/>
                    <a:pt x="126" y="276"/>
                  </a:cubicBezTo>
                  <a:lnTo>
                    <a:pt x="1479" y="527"/>
                  </a:lnTo>
                  <a:cubicBezTo>
                    <a:pt x="1492" y="531"/>
                    <a:pt x="1506" y="533"/>
                    <a:pt x="1519" y="533"/>
                  </a:cubicBezTo>
                  <a:cubicBezTo>
                    <a:pt x="1579" y="533"/>
                    <a:pt x="1629" y="488"/>
                    <a:pt x="1629" y="426"/>
                  </a:cubicBezTo>
                  <a:cubicBezTo>
                    <a:pt x="1655" y="351"/>
                    <a:pt x="1604" y="276"/>
                    <a:pt x="1529" y="251"/>
                  </a:cubicBezTo>
                  <a:lnTo>
                    <a:pt x="1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7644474" y="2089059"/>
              <a:ext cx="128887" cy="41587"/>
            </a:xfrm>
            <a:custGeom>
              <a:avLst/>
              <a:gdLst/>
              <a:ahLst/>
              <a:cxnLst/>
              <a:rect l="l" t="t" r="r" b="b"/>
              <a:pathLst>
                <a:path w="1655" h="534" extrusionOk="0">
                  <a:moveTo>
                    <a:pt x="136" y="1"/>
                  </a:moveTo>
                  <a:cubicBezTo>
                    <a:pt x="77" y="1"/>
                    <a:pt x="26" y="46"/>
                    <a:pt x="26" y="107"/>
                  </a:cubicBezTo>
                  <a:cubicBezTo>
                    <a:pt x="1" y="183"/>
                    <a:pt x="51" y="258"/>
                    <a:pt x="126" y="258"/>
                  </a:cubicBezTo>
                  <a:lnTo>
                    <a:pt x="1479" y="533"/>
                  </a:lnTo>
                  <a:cubicBezTo>
                    <a:pt x="1554" y="533"/>
                    <a:pt x="1630" y="483"/>
                    <a:pt x="1655" y="408"/>
                  </a:cubicBezTo>
                  <a:cubicBezTo>
                    <a:pt x="1655" y="333"/>
                    <a:pt x="1605" y="258"/>
                    <a:pt x="1529" y="258"/>
                  </a:cubicBezTo>
                  <a:lnTo>
                    <a:pt x="176" y="7"/>
                  </a:lnTo>
                  <a:cubicBezTo>
                    <a:pt x="163" y="3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7609352" y="1727485"/>
              <a:ext cx="101552" cy="95556"/>
            </a:xfrm>
            <a:custGeom>
              <a:avLst/>
              <a:gdLst/>
              <a:ahLst/>
              <a:cxnLst/>
              <a:rect l="l" t="t" r="r" b="b"/>
              <a:pathLst>
                <a:path w="1304" h="1227" extrusionOk="0">
                  <a:moveTo>
                    <a:pt x="138" y="1"/>
                  </a:moveTo>
                  <a:cubicBezTo>
                    <a:pt x="107" y="1"/>
                    <a:pt x="76" y="14"/>
                    <a:pt x="51" y="39"/>
                  </a:cubicBezTo>
                  <a:cubicBezTo>
                    <a:pt x="0" y="89"/>
                    <a:pt x="0" y="189"/>
                    <a:pt x="51" y="239"/>
                  </a:cubicBezTo>
                  <a:lnTo>
                    <a:pt x="1053" y="1191"/>
                  </a:lnTo>
                  <a:cubicBezTo>
                    <a:pt x="1076" y="1214"/>
                    <a:pt x="1108" y="1226"/>
                    <a:pt x="1142" y="1226"/>
                  </a:cubicBezTo>
                  <a:cubicBezTo>
                    <a:pt x="1183" y="1226"/>
                    <a:pt x="1226" y="1208"/>
                    <a:pt x="1254" y="1166"/>
                  </a:cubicBezTo>
                  <a:cubicBezTo>
                    <a:pt x="1304" y="1116"/>
                    <a:pt x="1304" y="1041"/>
                    <a:pt x="1228" y="991"/>
                  </a:cubicBezTo>
                  <a:lnTo>
                    <a:pt x="226" y="39"/>
                  </a:lnTo>
                  <a:cubicBezTo>
                    <a:pt x="201" y="14"/>
                    <a:pt x="170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7492228" y="2102297"/>
              <a:ext cx="103499" cy="95711"/>
            </a:xfrm>
            <a:custGeom>
              <a:avLst/>
              <a:gdLst/>
              <a:ahLst/>
              <a:cxnLst/>
              <a:rect l="l" t="t" r="r" b="b"/>
              <a:pathLst>
                <a:path w="1329" h="1229" extrusionOk="0">
                  <a:moveTo>
                    <a:pt x="164" y="0"/>
                  </a:moveTo>
                  <a:cubicBezTo>
                    <a:pt x="132" y="0"/>
                    <a:pt x="101" y="13"/>
                    <a:pt x="76" y="38"/>
                  </a:cubicBezTo>
                  <a:cubicBezTo>
                    <a:pt x="1" y="113"/>
                    <a:pt x="26" y="188"/>
                    <a:pt x="76" y="238"/>
                  </a:cubicBezTo>
                  <a:lnTo>
                    <a:pt x="1078" y="1191"/>
                  </a:lnTo>
                  <a:cubicBezTo>
                    <a:pt x="1103" y="1216"/>
                    <a:pt x="1135" y="1228"/>
                    <a:pt x="1169" y="1228"/>
                  </a:cubicBezTo>
                  <a:cubicBezTo>
                    <a:pt x="1204" y="1228"/>
                    <a:pt x="1241" y="1216"/>
                    <a:pt x="1279" y="1191"/>
                  </a:cubicBezTo>
                  <a:cubicBezTo>
                    <a:pt x="1329" y="1115"/>
                    <a:pt x="1329" y="1040"/>
                    <a:pt x="1254" y="990"/>
                  </a:cubicBezTo>
                  <a:lnTo>
                    <a:pt x="251" y="38"/>
                  </a:lnTo>
                  <a:cubicBezTo>
                    <a:pt x="226" y="13"/>
                    <a:pt x="195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7820161" y="2005654"/>
              <a:ext cx="91818" cy="95711"/>
            </a:xfrm>
            <a:custGeom>
              <a:avLst/>
              <a:gdLst/>
              <a:ahLst/>
              <a:cxnLst/>
              <a:rect l="l" t="t" r="r" b="b"/>
              <a:pathLst>
                <a:path w="1179" h="1229" extrusionOk="0">
                  <a:moveTo>
                    <a:pt x="151" y="0"/>
                  </a:moveTo>
                  <a:cubicBezTo>
                    <a:pt x="100" y="0"/>
                    <a:pt x="75" y="25"/>
                    <a:pt x="50" y="51"/>
                  </a:cubicBezTo>
                  <a:cubicBezTo>
                    <a:pt x="0" y="101"/>
                    <a:pt x="0" y="201"/>
                    <a:pt x="50" y="251"/>
                  </a:cubicBezTo>
                  <a:lnTo>
                    <a:pt x="1053" y="1178"/>
                  </a:lnTo>
                  <a:cubicBezTo>
                    <a:pt x="1078" y="1203"/>
                    <a:pt x="1128" y="1229"/>
                    <a:pt x="1153" y="1229"/>
                  </a:cubicBezTo>
                  <a:lnTo>
                    <a:pt x="1178" y="1229"/>
                  </a:lnTo>
                  <a:cubicBezTo>
                    <a:pt x="1153" y="1153"/>
                    <a:pt x="1153" y="1103"/>
                    <a:pt x="1128" y="1028"/>
                  </a:cubicBezTo>
                  <a:cubicBezTo>
                    <a:pt x="1128" y="978"/>
                    <a:pt x="1103" y="903"/>
                    <a:pt x="1103" y="853"/>
                  </a:cubicBezTo>
                  <a:lnTo>
                    <a:pt x="251" y="51"/>
                  </a:lnTo>
                  <a:cubicBezTo>
                    <a:pt x="226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7306807" y="1749212"/>
              <a:ext cx="101552" cy="95478"/>
            </a:xfrm>
            <a:custGeom>
              <a:avLst/>
              <a:gdLst/>
              <a:ahLst/>
              <a:cxnLst/>
              <a:rect l="l" t="t" r="r" b="b"/>
              <a:pathLst>
                <a:path w="1304" h="1226" extrusionOk="0">
                  <a:moveTo>
                    <a:pt x="152" y="0"/>
                  </a:moveTo>
                  <a:cubicBezTo>
                    <a:pt x="114" y="0"/>
                    <a:pt x="78" y="19"/>
                    <a:pt x="51" y="60"/>
                  </a:cubicBezTo>
                  <a:cubicBezTo>
                    <a:pt x="1" y="110"/>
                    <a:pt x="1" y="186"/>
                    <a:pt x="51" y="236"/>
                  </a:cubicBezTo>
                  <a:lnTo>
                    <a:pt x="1053" y="1188"/>
                  </a:lnTo>
                  <a:cubicBezTo>
                    <a:pt x="1078" y="1213"/>
                    <a:pt x="1116" y="1226"/>
                    <a:pt x="1154" y="1226"/>
                  </a:cubicBezTo>
                  <a:cubicBezTo>
                    <a:pt x="1191" y="1226"/>
                    <a:pt x="1229" y="1213"/>
                    <a:pt x="1254" y="1188"/>
                  </a:cubicBezTo>
                  <a:cubicBezTo>
                    <a:pt x="1304" y="1138"/>
                    <a:pt x="1304" y="1038"/>
                    <a:pt x="1254" y="988"/>
                  </a:cubicBezTo>
                  <a:lnTo>
                    <a:pt x="251" y="35"/>
                  </a:lnTo>
                  <a:cubicBezTo>
                    <a:pt x="217" y="13"/>
                    <a:pt x="184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79577" y="3086949"/>
              <a:ext cx="570063" cy="698795"/>
            </a:xfrm>
            <a:custGeom>
              <a:avLst/>
              <a:gdLst/>
              <a:ahLst/>
              <a:cxnLst/>
              <a:rect l="l" t="t" r="r" b="b"/>
              <a:pathLst>
                <a:path w="7320" h="8973" extrusionOk="0">
                  <a:moveTo>
                    <a:pt x="1" y="0"/>
                  </a:moveTo>
                  <a:lnTo>
                    <a:pt x="1" y="8973"/>
                  </a:lnTo>
                  <a:lnTo>
                    <a:pt x="7144" y="8973"/>
                  </a:lnTo>
                  <a:cubicBezTo>
                    <a:pt x="7269" y="8446"/>
                    <a:pt x="7319" y="7895"/>
                    <a:pt x="7319" y="7344"/>
                  </a:cubicBezTo>
                  <a:cubicBezTo>
                    <a:pt x="7319" y="3283"/>
                    <a:pt x="40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5979577" y="3621717"/>
              <a:ext cx="23519" cy="37148"/>
            </a:xfrm>
            <a:custGeom>
              <a:avLst/>
              <a:gdLst/>
              <a:ahLst/>
              <a:cxnLst/>
              <a:rect l="l" t="t" r="r" b="b"/>
              <a:pathLst>
                <a:path w="302" h="477" extrusionOk="0">
                  <a:moveTo>
                    <a:pt x="1" y="0"/>
                  </a:moveTo>
                  <a:lnTo>
                    <a:pt x="1" y="376"/>
                  </a:lnTo>
                  <a:lnTo>
                    <a:pt x="51" y="452"/>
                  </a:lnTo>
                  <a:cubicBezTo>
                    <a:pt x="101" y="477"/>
                    <a:pt x="126" y="477"/>
                    <a:pt x="151" y="477"/>
                  </a:cubicBezTo>
                  <a:cubicBezTo>
                    <a:pt x="201" y="477"/>
                    <a:pt x="227" y="477"/>
                    <a:pt x="252" y="452"/>
                  </a:cubicBezTo>
                  <a:cubicBezTo>
                    <a:pt x="302" y="376"/>
                    <a:pt x="302" y="301"/>
                    <a:pt x="252" y="2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6040087" y="3447044"/>
              <a:ext cx="99683" cy="97658"/>
            </a:xfrm>
            <a:custGeom>
              <a:avLst/>
              <a:gdLst/>
              <a:ahLst/>
              <a:cxnLst/>
              <a:rect l="l" t="t" r="r" b="b"/>
              <a:pathLst>
                <a:path w="1280" h="1254" extrusionOk="0">
                  <a:moveTo>
                    <a:pt x="151" y="0"/>
                  </a:moveTo>
                  <a:cubicBezTo>
                    <a:pt x="114" y="0"/>
                    <a:pt x="76" y="13"/>
                    <a:pt x="51" y="38"/>
                  </a:cubicBezTo>
                  <a:cubicBezTo>
                    <a:pt x="1" y="88"/>
                    <a:pt x="1" y="188"/>
                    <a:pt x="51" y="238"/>
                  </a:cubicBezTo>
                  <a:lnTo>
                    <a:pt x="1054" y="1216"/>
                  </a:lnTo>
                  <a:cubicBezTo>
                    <a:pt x="1079" y="1241"/>
                    <a:pt x="1110" y="1253"/>
                    <a:pt x="1141" y="1253"/>
                  </a:cubicBezTo>
                  <a:cubicBezTo>
                    <a:pt x="1173" y="1253"/>
                    <a:pt x="1204" y="1241"/>
                    <a:pt x="1229" y="1216"/>
                  </a:cubicBezTo>
                  <a:cubicBezTo>
                    <a:pt x="1279" y="1141"/>
                    <a:pt x="1279" y="1065"/>
                    <a:pt x="1229" y="1015"/>
                  </a:cubicBezTo>
                  <a:lnTo>
                    <a:pt x="252" y="38"/>
                  </a:lnTo>
                  <a:cubicBezTo>
                    <a:pt x="226" y="13"/>
                    <a:pt x="189" y="0"/>
                    <a:pt x="1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6204092" y="3325013"/>
              <a:ext cx="23441" cy="128965"/>
            </a:xfrm>
            <a:custGeom>
              <a:avLst/>
              <a:gdLst/>
              <a:ahLst/>
              <a:cxnLst/>
              <a:rect l="l" t="t" r="r" b="b"/>
              <a:pathLst>
                <a:path w="301" h="1656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lnTo>
                    <a:pt x="25" y="1530"/>
                  </a:lnTo>
                  <a:cubicBezTo>
                    <a:pt x="25" y="1605"/>
                    <a:pt x="100" y="1655"/>
                    <a:pt x="176" y="1655"/>
                  </a:cubicBezTo>
                  <a:cubicBezTo>
                    <a:pt x="251" y="1655"/>
                    <a:pt x="301" y="1605"/>
                    <a:pt x="301" y="1505"/>
                  </a:cubicBezTo>
                  <a:lnTo>
                    <a:pt x="276" y="126"/>
                  </a:lnTo>
                  <a:cubicBezTo>
                    <a:pt x="276" y="51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356338" y="3633009"/>
              <a:ext cx="25388" cy="129277"/>
            </a:xfrm>
            <a:custGeom>
              <a:avLst/>
              <a:gdLst/>
              <a:ahLst/>
              <a:cxnLst/>
              <a:rect l="l" t="t" r="r" b="b"/>
              <a:pathLst>
                <a:path w="326" h="1660" extrusionOk="0">
                  <a:moveTo>
                    <a:pt x="155" y="1"/>
                  </a:moveTo>
                  <a:cubicBezTo>
                    <a:pt x="146" y="1"/>
                    <a:pt x="135" y="2"/>
                    <a:pt x="125" y="6"/>
                  </a:cubicBezTo>
                  <a:cubicBezTo>
                    <a:pt x="50" y="6"/>
                    <a:pt x="0" y="56"/>
                    <a:pt x="0" y="131"/>
                  </a:cubicBezTo>
                  <a:lnTo>
                    <a:pt x="50" y="1510"/>
                  </a:lnTo>
                  <a:cubicBezTo>
                    <a:pt x="50" y="1585"/>
                    <a:pt x="100" y="1660"/>
                    <a:pt x="176" y="1660"/>
                  </a:cubicBezTo>
                  <a:cubicBezTo>
                    <a:pt x="251" y="1635"/>
                    <a:pt x="326" y="1585"/>
                    <a:pt x="326" y="1510"/>
                  </a:cubicBezTo>
                  <a:lnTo>
                    <a:pt x="276" y="131"/>
                  </a:lnTo>
                  <a:cubicBezTo>
                    <a:pt x="276" y="66"/>
                    <a:pt x="219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6176758" y="3589944"/>
              <a:ext cx="128887" cy="42132"/>
            </a:xfrm>
            <a:custGeom>
              <a:avLst/>
              <a:gdLst/>
              <a:ahLst/>
              <a:cxnLst/>
              <a:rect l="l" t="t" r="r" b="b"/>
              <a:pathLst>
                <a:path w="1655" h="541" extrusionOk="0">
                  <a:moveTo>
                    <a:pt x="1519" y="1"/>
                  </a:moveTo>
                  <a:cubicBezTo>
                    <a:pt x="1506" y="1"/>
                    <a:pt x="1492" y="3"/>
                    <a:pt x="1479" y="7"/>
                  </a:cubicBezTo>
                  <a:lnTo>
                    <a:pt x="126" y="258"/>
                  </a:lnTo>
                  <a:cubicBezTo>
                    <a:pt x="50" y="283"/>
                    <a:pt x="0" y="358"/>
                    <a:pt x="25" y="433"/>
                  </a:cubicBezTo>
                  <a:cubicBezTo>
                    <a:pt x="46" y="495"/>
                    <a:pt x="101" y="540"/>
                    <a:pt x="161" y="540"/>
                  </a:cubicBezTo>
                  <a:cubicBezTo>
                    <a:pt x="174" y="540"/>
                    <a:pt x="187" y="538"/>
                    <a:pt x="201" y="534"/>
                  </a:cubicBezTo>
                  <a:lnTo>
                    <a:pt x="1529" y="258"/>
                  </a:lnTo>
                  <a:cubicBezTo>
                    <a:pt x="1604" y="258"/>
                    <a:pt x="1654" y="183"/>
                    <a:pt x="1654" y="108"/>
                  </a:cubicBezTo>
                  <a:cubicBezTo>
                    <a:pt x="1634" y="46"/>
                    <a:pt x="1579" y="1"/>
                    <a:pt x="1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6006912" y="3289191"/>
              <a:ext cx="124993" cy="60121"/>
            </a:xfrm>
            <a:custGeom>
              <a:avLst/>
              <a:gdLst/>
              <a:ahLst/>
              <a:cxnLst/>
              <a:rect l="l" t="t" r="r" b="b"/>
              <a:pathLst>
                <a:path w="1605" h="772" extrusionOk="0">
                  <a:moveTo>
                    <a:pt x="156" y="0"/>
                  </a:moveTo>
                  <a:cubicBezTo>
                    <a:pt x="106" y="0"/>
                    <a:pt x="45" y="29"/>
                    <a:pt x="26" y="85"/>
                  </a:cubicBezTo>
                  <a:cubicBezTo>
                    <a:pt x="1" y="160"/>
                    <a:pt x="51" y="235"/>
                    <a:pt x="101" y="260"/>
                  </a:cubicBezTo>
                  <a:lnTo>
                    <a:pt x="1404" y="762"/>
                  </a:lnTo>
                  <a:cubicBezTo>
                    <a:pt x="1423" y="768"/>
                    <a:pt x="1442" y="771"/>
                    <a:pt x="1460" y="771"/>
                  </a:cubicBezTo>
                  <a:cubicBezTo>
                    <a:pt x="1514" y="771"/>
                    <a:pt x="1561" y="743"/>
                    <a:pt x="1580" y="686"/>
                  </a:cubicBezTo>
                  <a:cubicBezTo>
                    <a:pt x="1605" y="611"/>
                    <a:pt x="1580" y="536"/>
                    <a:pt x="1505" y="511"/>
                  </a:cubicBezTo>
                  <a:lnTo>
                    <a:pt x="201" y="10"/>
                  </a:lnTo>
                  <a:cubicBezTo>
                    <a:pt x="189" y="3"/>
                    <a:pt x="173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6042033" y="3679734"/>
              <a:ext cx="124993" cy="61601"/>
            </a:xfrm>
            <a:custGeom>
              <a:avLst/>
              <a:gdLst/>
              <a:ahLst/>
              <a:cxnLst/>
              <a:rect l="l" t="t" r="r" b="b"/>
              <a:pathLst>
                <a:path w="1605" h="791" extrusionOk="0">
                  <a:moveTo>
                    <a:pt x="162" y="1"/>
                  </a:moveTo>
                  <a:cubicBezTo>
                    <a:pt x="101" y="1"/>
                    <a:pt x="47" y="46"/>
                    <a:pt x="26" y="108"/>
                  </a:cubicBezTo>
                  <a:cubicBezTo>
                    <a:pt x="1" y="158"/>
                    <a:pt x="26" y="258"/>
                    <a:pt x="101" y="283"/>
                  </a:cubicBezTo>
                  <a:lnTo>
                    <a:pt x="1379" y="784"/>
                  </a:lnTo>
                  <a:cubicBezTo>
                    <a:pt x="1393" y="789"/>
                    <a:pt x="1407" y="791"/>
                    <a:pt x="1421" y="791"/>
                  </a:cubicBezTo>
                  <a:cubicBezTo>
                    <a:pt x="1481" y="791"/>
                    <a:pt x="1534" y="750"/>
                    <a:pt x="1555" y="709"/>
                  </a:cubicBezTo>
                  <a:cubicBezTo>
                    <a:pt x="1605" y="634"/>
                    <a:pt x="1555" y="559"/>
                    <a:pt x="1480" y="509"/>
                  </a:cubicBezTo>
                  <a:lnTo>
                    <a:pt x="201" y="7"/>
                  </a:ln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307510" y="3467992"/>
              <a:ext cx="119153" cy="60978"/>
            </a:xfrm>
            <a:custGeom>
              <a:avLst/>
              <a:gdLst/>
              <a:ahLst/>
              <a:cxnLst/>
              <a:rect l="l" t="t" r="r" b="b"/>
              <a:pathLst>
                <a:path w="1530" h="783" extrusionOk="0">
                  <a:moveTo>
                    <a:pt x="167" y="1"/>
                  </a:moveTo>
                  <a:cubicBezTo>
                    <a:pt x="151" y="1"/>
                    <a:pt x="138" y="7"/>
                    <a:pt x="126" y="20"/>
                  </a:cubicBezTo>
                  <a:cubicBezTo>
                    <a:pt x="76" y="20"/>
                    <a:pt x="51" y="45"/>
                    <a:pt x="26" y="95"/>
                  </a:cubicBezTo>
                  <a:cubicBezTo>
                    <a:pt x="1" y="170"/>
                    <a:pt x="51" y="245"/>
                    <a:pt x="126" y="270"/>
                  </a:cubicBezTo>
                  <a:lnTo>
                    <a:pt x="1404" y="771"/>
                  </a:lnTo>
                  <a:cubicBezTo>
                    <a:pt x="1412" y="780"/>
                    <a:pt x="1424" y="783"/>
                    <a:pt x="1436" y="783"/>
                  </a:cubicBezTo>
                  <a:cubicBezTo>
                    <a:pt x="1460" y="783"/>
                    <a:pt x="1488" y="771"/>
                    <a:pt x="1504" y="771"/>
                  </a:cubicBezTo>
                  <a:lnTo>
                    <a:pt x="1529" y="771"/>
                  </a:lnTo>
                  <a:cubicBezTo>
                    <a:pt x="1479" y="696"/>
                    <a:pt x="1454" y="646"/>
                    <a:pt x="1404" y="596"/>
                  </a:cubicBezTo>
                  <a:cubicBezTo>
                    <a:pt x="1379" y="546"/>
                    <a:pt x="1354" y="496"/>
                    <a:pt x="1304" y="446"/>
                  </a:cubicBezTo>
                  <a:lnTo>
                    <a:pt x="226" y="20"/>
                  </a:lnTo>
                  <a:cubicBezTo>
                    <a:pt x="201" y="7"/>
                    <a:pt x="18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643231" y="1416218"/>
              <a:ext cx="1333185" cy="999402"/>
            </a:xfrm>
            <a:custGeom>
              <a:avLst/>
              <a:gdLst/>
              <a:ahLst/>
              <a:cxnLst/>
              <a:rect l="l" t="t" r="r" b="b"/>
              <a:pathLst>
                <a:path w="17119" h="12833" extrusionOk="0">
                  <a:moveTo>
                    <a:pt x="5414" y="677"/>
                  </a:moveTo>
                  <a:cubicBezTo>
                    <a:pt x="5439" y="702"/>
                    <a:pt x="5464" y="702"/>
                    <a:pt x="5489" y="727"/>
                  </a:cubicBezTo>
                  <a:cubicBezTo>
                    <a:pt x="5865" y="928"/>
                    <a:pt x="6116" y="1254"/>
                    <a:pt x="6216" y="1655"/>
                  </a:cubicBezTo>
                  <a:cubicBezTo>
                    <a:pt x="6366" y="2231"/>
                    <a:pt x="6015" y="3133"/>
                    <a:pt x="5514" y="3484"/>
                  </a:cubicBezTo>
                  <a:cubicBezTo>
                    <a:pt x="5386" y="3570"/>
                    <a:pt x="5217" y="3647"/>
                    <a:pt x="5021" y="3647"/>
                  </a:cubicBezTo>
                  <a:cubicBezTo>
                    <a:pt x="4873" y="3647"/>
                    <a:pt x="4709" y="3603"/>
                    <a:pt x="4537" y="3484"/>
                  </a:cubicBezTo>
                  <a:cubicBezTo>
                    <a:pt x="4161" y="3234"/>
                    <a:pt x="4136" y="2707"/>
                    <a:pt x="4211" y="2331"/>
                  </a:cubicBezTo>
                  <a:cubicBezTo>
                    <a:pt x="4361" y="1680"/>
                    <a:pt x="4812" y="1078"/>
                    <a:pt x="5414" y="677"/>
                  </a:cubicBezTo>
                  <a:close/>
                  <a:moveTo>
                    <a:pt x="7585" y="1"/>
                  </a:moveTo>
                  <a:cubicBezTo>
                    <a:pt x="7097" y="1"/>
                    <a:pt x="6609" y="74"/>
                    <a:pt x="6141" y="226"/>
                  </a:cubicBezTo>
                  <a:cubicBezTo>
                    <a:pt x="5890" y="326"/>
                    <a:pt x="5639" y="427"/>
                    <a:pt x="5414" y="577"/>
                  </a:cubicBezTo>
                  <a:cubicBezTo>
                    <a:pt x="5118" y="450"/>
                    <a:pt x="4782" y="387"/>
                    <a:pt x="4429" y="387"/>
                  </a:cubicBezTo>
                  <a:cubicBezTo>
                    <a:pt x="4154" y="387"/>
                    <a:pt x="3869" y="425"/>
                    <a:pt x="3584" y="502"/>
                  </a:cubicBezTo>
                  <a:cubicBezTo>
                    <a:pt x="2306" y="878"/>
                    <a:pt x="0" y="2106"/>
                    <a:pt x="527" y="4111"/>
                  </a:cubicBezTo>
                  <a:lnTo>
                    <a:pt x="602" y="4086"/>
                  </a:lnTo>
                  <a:cubicBezTo>
                    <a:pt x="101" y="2156"/>
                    <a:pt x="2356" y="953"/>
                    <a:pt x="3609" y="577"/>
                  </a:cubicBezTo>
                  <a:cubicBezTo>
                    <a:pt x="3873" y="500"/>
                    <a:pt x="4140" y="462"/>
                    <a:pt x="4399" y="462"/>
                  </a:cubicBezTo>
                  <a:cubicBezTo>
                    <a:pt x="4730" y="462"/>
                    <a:pt x="5046" y="525"/>
                    <a:pt x="5314" y="652"/>
                  </a:cubicBezTo>
                  <a:cubicBezTo>
                    <a:pt x="4712" y="1053"/>
                    <a:pt x="4286" y="1655"/>
                    <a:pt x="4136" y="2306"/>
                  </a:cubicBezTo>
                  <a:cubicBezTo>
                    <a:pt x="4035" y="2707"/>
                    <a:pt x="4086" y="3284"/>
                    <a:pt x="4487" y="3559"/>
                  </a:cubicBezTo>
                  <a:cubicBezTo>
                    <a:pt x="4684" y="3691"/>
                    <a:pt x="4867" y="3741"/>
                    <a:pt x="5031" y="3741"/>
                  </a:cubicBezTo>
                  <a:cubicBezTo>
                    <a:pt x="5243" y="3741"/>
                    <a:pt x="5423" y="3658"/>
                    <a:pt x="5564" y="3559"/>
                  </a:cubicBezTo>
                  <a:cubicBezTo>
                    <a:pt x="6091" y="3183"/>
                    <a:pt x="6467" y="2231"/>
                    <a:pt x="6291" y="1655"/>
                  </a:cubicBezTo>
                  <a:cubicBezTo>
                    <a:pt x="6191" y="1203"/>
                    <a:pt x="5915" y="878"/>
                    <a:pt x="5539" y="652"/>
                  </a:cubicBezTo>
                  <a:cubicBezTo>
                    <a:pt x="5514" y="652"/>
                    <a:pt x="5514" y="627"/>
                    <a:pt x="5489" y="627"/>
                  </a:cubicBezTo>
                  <a:cubicBezTo>
                    <a:pt x="5715" y="502"/>
                    <a:pt x="5940" y="376"/>
                    <a:pt x="6166" y="301"/>
                  </a:cubicBezTo>
                  <a:cubicBezTo>
                    <a:pt x="6622" y="149"/>
                    <a:pt x="7102" y="75"/>
                    <a:pt x="7584" y="75"/>
                  </a:cubicBezTo>
                  <a:cubicBezTo>
                    <a:pt x="8928" y="75"/>
                    <a:pt x="10294" y="647"/>
                    <a:pt x="11254" y="1680"/>
                  </a:cubicBezTo>
                  <a:cubicBezTo>
                    <a:pt x="11980" y="2457"/>
                    <a:pt x="12331" y="3384"/>
                    <a:pt x="12181" y="4236"/>
                  </a:cubicBezTo>
                  <a:cubicBezTo>
                    <a:pt x="12056" y="4988"/>
                    <a:pt x="11604" y="5640"/>
                    <a:pt x="11153" y="6241"/>
                  </a:cubicBezTo>
                  <a:cubicBezTo>
                    <a:pt x="10652" y="6943"/>
                    <a:pt x="10126" y="7645"/>
                    <a:pt x="10050" y="8547"/>
                  </a:cubicBezTo>
                  <a:cubicBezTo>
                    <a:pt x="10000" y="9173"/>
                    <a:pt x="10201" y="9750"/>
                    <a:pt x="10627" y="10076"/>
                  </a:cubicBezTo>
                  <a:cubicBezTo>
                    <a:pt x="10889" y="10281"/>
                    <a:pt x="11248" y="10389"/>
                    <a:pt x="11643" y="10389"/>
                  </a:cubicBezTo>
                  <a:cubicBezTo>
                    <a:pt x="11777" y="10389"/>
                    <a:pt x="11915" y="10377"/>
                    <a:pt x="12056" y="10351"/>
                  </a:cubicBezTo>
                  <a:cubicBezTo>
                    <a:pt x="12457" y="10251"/>
                    <a:pt x="12883" y="10076"/>
                    <a:pt x="13259" y="9925"/>
                  </a:cubicBezTo>
                  <a:cubicBezTo>
                    <a:pt x="13810" y="9689"/>
                    <a:pt x="14376" y="9437"/>
                    <a:pt x="14946" y="9437"/>
                  </a:cubicBezTo>
                  <a:cubicBezTo>
                    <a:pt x="15102" y="9437"/>
                    <a:pt x="15258" y="9456"/>
                    <a:pt x="15414" y="9499"/>
                  </a:cubicBezTo>
                  <a:cubicBezTo>
                    <a:pt x="15990" y="9650"/>
                    <a:pt x="16517" y="10126"/>
                    <a:pt x="16792" y="10803"/>
                  </a:cubicBezTo>
                  <a:cubicBezTo>
                    <a:pt x="17043" y="11429"/>
                    <a:pt x="17018" y="12106"/>
                    <a:pt x="16993" y="12808"/>
                  </a:cubicBezTo>
                  <a:lnTo>
                    <a:pt x="16993" y="12833"/>
                  </a:lnTo>
                  <a:lnTo>
                    <a:pt x="17068" y="12833"/>
                  </a:lnTo>
                  <a:lnTo>
                    <a:pt x="17068" y="12808"/>
                  </a:lnTo>
                  <a:cubicBezTo>
                    <a:pt x="17093" y="12131"/>
                    <a:pt x="17118" y="11429"/>
                    <a:pt x="16868" y="10752"/>
                  </a:cubicBezTo>
                  <a:cubicBezTo>
                    <a:pt x="16592" y="10076"/>
                    <a:pt x="16066" y="9574"/>
                    <a:pt x="15439" y="9399"/>
                  </a:cubicBezTo>
                  <a:cubicBezTo>
                    <a:pt x="15281" y="9363"/>
                    <a:pt x="15124" y="9347"/>
                    <a:pt x="14970" y="9347"/>
                  </a:cubicBezTo>
                  <a:cubicBezTo>
                    <a:pt x="14367" y="9347"/>
                    <a:pt x="13792" y="9591"/>
                    <a:pt x="13233" y="9850"/>
                  </a:cubicBezTo>
                  <a:cubicBezTo>
                    <a:pt x="12832" y="10001"/>
                    <a:pt x="12431" y="10176"/>
                    <a:pt x="12056" y="10251"/>
                  </a:cubicBezTo>
                  <a:cubicBezTo>
                    <a:pt x="11897" y="10287"/>
                    <a:pt x="11743" y="10304"/>
                    <a:pt x="11596" y="10304"/>
                  </a:cubicBezTo>
                  <a:cubicBezTo>
                    <a:pt x="11231" y="10304"/>
                    <a:pt x="10909" y="10197"/>
                    <a:pt x="10677" y="10001"/>
                  </a:cubicBezTo>
                  <a:cubicBezTo>
                    <a:pt x="10276" y="9700"/>
                    <a:pt x="10076" y="9148"/>
                    <a:pt x="10126" y="8547"/>
                  </a:cubicBezTo>
                  <a:cubicBezTo>
                    <a:pt x="10201" y="7670"/>
                    <a:pt x="10727" y="6968"/>
                    <a:pt x="11203" y="6291"/>
                  </a:cubicBezTo>
                  <a:cubicBezTo>
                    <a:pt x="11680" y="5665"/>
                    <a:pt x="12131" y="5038"/>
                    <a:pt x="12281" y="4236"/>
                  </a:cubicBezTo>
                  <a:cubicBezTo>
                    <a:pt x="12406" y="3384"/>
                    <a:pt x="12056" y="2432"/>
                    <a:pt x="11304" y="1630"/>
                  </a:cubicBezTo>
                  <a:cubicBezTo>
                    <a:pt x="10325" y="577"/>
                    <a:pt x="8952" y="1"/>
                    <a:pt x="7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7507881" y="2239825"/>
              <a:ext cx="240096" cy="64560"/>
            </a:xfrm>
            <a:custGeom>
              <a:avLst/>
              <a:gdLst/>
              <a:ahLst/>
              <a:cxnLst/>
              <a:rect l="l" t="t" r="r" b="b"/>
              <a:pathLst>
                <a:path w="3083" h="829" extrusionOk="0">
                  <a:moveTo>
                    <a:pt x="1554" y="1"/>
                  </a:moveTo>
                  <a:cubicBezTo>
                    <a:pt x="1379" y="1"/>
                    <a:pt x="1228" y="1"/>
                    <a:pt x="1078" y="51"/>
                  </a:cubicBezTo>
                  <a:cubicBezTo>
                    <a:pt x="1028" y="76"/>
                    <a:pt x="978" y="76"/>
                    <a:pt x="927" y="101"/>
                  </a:cubicBezTo>
                  <a:cubicBezTo>
                    <a:pt x="552" y="227"/>
                    <a:pt x="226" y="502"/>
                    <a:pt x="0" y="828"/>
                  </a:cubicBezTo>
                  <a:lnTo>
                    <a:pt x="3083" y="828"/>
                  </a:lnTo>
                  <a:cubicBezTo>
                    <a:pt x="2857" y="477"/>
                    <a:pt x="2506" y="201"/>
                    <a:pt x="2105" y="76"/>
                  </a:cubicBezTo>
                  <a:cubicBezTo>
                    <a:pt x="2055" y="51"/>
                    <a:pt x="2005" y="51"/>
                    <a:pt x="1955" y="26"/>
                  </a:cubicBezTo>
                  <a:cubicBezTo>
                    <a:pt x="1805" y="1"/>
                    <a:pt x="1679" y="1"/>
                    <a:pt x="15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7435613" y="1961889"/>
              <a:ext cx="175770" cy="326852"/>
            </a:xfrm>
            <a:custGeom>
              <a:avLst/>
              <a:gdLst/>
              <a:ahLst/>
              <a:cxnLst/>
              <a:rect l="l" t="t" r="r" b="b"/>
              <a:pathLst>
                <a:path w="2257" h="4197" extrusionOk="0">
                  <a:moveTo>
                    <a:pt x="94" y="1"/>
                  </a:moveTo>
                  <a:cubicBezTo>
                    <a:pt x="80" y="1"/>
                    <a:pt x="66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2106" y="4146"/>
                  </a:lnTo>
                  <a:cubicBezTo>
                    <a:pt x="2106" y="4171"/>
                    <a:pt x="2156" y="4197"/>
                    <a:pt x="2181" y="4197"/>
                  </a:cubicBezTo>
                  <a:lnTo>
                    <a:pt x="2206" y="4197"/>
                  </a:lnTo>
                  <a:cubicBezTo>
                    <a:pt x="2256" y="4171"/>
                    <a:pt x="2256" y="4121"/>
                    <a:pt x="2231" y="4096"/>
                  </a:cubicBezTo>
                  <a:lnTo>
                    <a:pt x="151" y="36"/>
                  </a:lnTo>
                  <a:cubicBezTo>
                    <a:pt x="151" y="18"/>
                    <a:pt x="126" y="1"/>
                    <a:pt x="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7638634" y="1966639"/>
              <a:ext cx="121100" cy="337755"/>
            </a:xfrm>
            <a:custGeom>
              <a:avLst/>
              <a:gdLst/>
              <a:ahLst/>
              <a:cxnLst/>
              <a:rect l="l" t="t" r="r" b="b"/>
              <a:pathLst>
                <a:path w="1555" h="4337" extrusionOk="0">
                  <a:moveTo>
                    <a:pt x="1479" y="0"/>
                  </a:moveTo>
                  <a:cubicBezTo>
                    <a:pt x="1429" y="0"/>
                    <a:pt x="1404" y="0"/>
                    <a:pt x="1379" y="50"/>
                  </a:cubicBezTo>
                  <a:lnTo>
                    <a:pt x="276" y="3534"/>
                  </a:lnTo>
                  <a:lnTo>
                    <a:pt x="0" y="4336"/>
                  </a:lnTo>
                  <a:lnTo>
                    <a:pt x="176" y="4336"/>
                  </a:lnTo>
                  <a:lnTo>
                    <a:pt x="426" y="3584"/>
                  </a:lnTo>
                  <a:lnTo>
                    <a:pt x="1529" y="100"/>
                  </a:lnTo>
                  <a:cubicBezTo>
                    <a:pt x="1554" y="50"/>
                    <a:pt x="1529" y="25"/>
                    <a:pt x="1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6094755" y="2302280"/>
              <a:ext cx="2008539" cy="1315662"/>
            </a:xfrm>
            <a:custGeom>
              <a:avLst/>
              <a:gdLst/>
              <a:ahLst/>
              <a:cxnLst/>
              <a:rect l="l" t="t" r="r" b="b"/>
              <a:pathLst>
                <a:path w="25791" h="16894" extrusionOk="0">
                  <a:moveTo>
                    <a:pt x="51" y="1"/>
                  </a:moveTo>
                  <a:lnTo>
                    <a:pt x="1" y="16893"/>
                  </a:lnTo>
                  <a:lnTo>
                    <a:pt x="25364" y="16793"/>
                  </a:lnTo>
                  <a:lnTo>
                    <a:pt x="257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6180652" y="2358896"/>
              <a:ext cx="1836741" cy="1161465"/>
            </a:xfrm>
            <a:custGeom>
              <a:avLst/>
              <a:gdLst/>
              <a:ahLst/>
              <a:cxnLst/>
              <a:rect l="l" t="t" r="r" b="b"/>
              <a:pathLst>
                <a:path w="23585" h="14914" extrusionOk="0">
                  <a:moveTo>
                    <a:pt x="51" y="1"/>
                  </a:moveTo>
                  <a:lnTo>
                    <a:pt x="0" y="14913"/>
                  </a:lnTo>
                  <a:lnTo>
                    <a:pt x="0" y="14913"/>
                  </a:lnTo>
                  <a:lnTo>
                    <a:pt x="23209" y="14813"/>
                  </a:lnTo>
                  <a:lnTo>
                    <a:pt x="23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6278229" y="2427192"/>
              <a:ext cx="1313638" cy="940916"/>
            </a:xfrm>
            <a:custGeom>
              <a:avLst/>
              <a:gdLst/>
              <a:ahLst/>
              <a:cxnLst/>
              <a:rect l="l" t="t" r="r" b="b"/>
              <a:pathLst>
                <a:path w="16868" h="12082" extrusionOk="0">
                  <a:moveTo>
                    <a:pt x="1153" y="1"/>
                  </a:moveTo>
                  <a:cubicBezTo>
                    <a:pt x="527" y="1"/>
                    <a:pt x="26" y="502"/>
                    <a:pt x="26" y="1129"/>
                  </a:cubicBezTo>
                  <a:lnTo>
                    <a:pt x="1" y="10978"/>
                  </a:lnTo>
                  <a:cubicBezTo>
                    <a:pt x="1" y="11580"/>
                    <a:pt x="502" y="12081"/>
                    <a:pt x="1128" y="12081"/>
                  </a:cubicBezTo>
                  <a:lnTo>
                    <a:pt x="15514" y="12031"/>
                  </a:lnTo>
                  <a:cubicBezTo>
                    <a:pt x="16116" y="12031"/>
                    <a:pt x="16617" y="11530"/>
                    <a:pt x="16617" y="10928"/>
                  </a:cubicBezTo>
                  <a:lnTo>
                    <a:pt x="16843" y="1154"/>
                  </a:lnTo>
                  <a:cubicBezTo>
                    <a:pt x="16868" y="527"/>
                    <a:pt x="16367" y="1"/>
                    <a:pt x="15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6340685" y="2739549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7"/>
                  </a:lnTo>
                  <a:lnTo>
                    <a:pt x="752" y="877"/>
                  </a:lnTo>
                  <a:lnTo>
                    <a:pt x="752" y="1654"/>
                  </a:lnTo>
                  <a:lnTo>
                    <a:pt x="1" y="1654"/>
                  </a:lnTo>
                  <a:lnTo>
                    <a:pt x="1" y="2155"/>
                  </a:lnTo>
                  <a:lnTo>
                    <a:pt x="6392" y="2155"/>
                  </a:lnTo>
                  <a:lnTo>
                    <a:pt x="6392" y="1554"/>
                  </a:lnTo>
                  <a:lnTo>
                    <a:pt x="5314" y="1554"/>
                  </a:lnTo>
                  <a:lnTo>
                    <a:pt x="5314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8" y="32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7012127" y="2969825"/>
              <a:ext cx="497793" cy="167904"/>
            </a:xfrm>
            <a:custGeom>
              <a:avLst/>
              <a:gdLst/>
              <a:ahLst/>
              <a:cxnLst/>
              <a:rect l="l" t="t" r="r" b="b"/>
              <a:pathLst>
                <a:path w="6392" h="2156" extrusionOk="0">
                  <a:moveTo>
                    <a:pt x="1730" y="0"/>
                  </a:moveTo>
                  <a:lnTo>
                    <a:pt x="1730" y="878"/>
                  </a:lnTo>
                  <a:lnTo>
                    <a:pt x="752" y="878"/>
                  </a:lnTo>
                  <a:lnTo>
                    <a:pt x="752" y="1655"/>
                  </a:lnTo>
                  <a:lnTo>
                    <a:pt x="0" y="1655"/>
                  </a:lnTo>
                  <a:lnTo>
                    <a:pt x="0" y="2156"/>
                  </a:lnTo>
                  <a:lnTo>
                    <a:pt x="6391" y="2156"/>
                  </a:lnTo>
                  <a:lnTo>
                    <a:pt x="6391" y="1554"/>
                  </a:lnTo>
                  <a:lnTo>
                    <a:pt x="5313" y="1554"/>
                  </a:lnTo>
                  <a:lnTo>
                    <a:pt x="5313" y="752"/>
                  </a:lnTo>
                  <a:lnTo>
                    <a:pt x="3935" y="752"/>
                  </a:lnTo>
                  <a:lnTo>
                    <a:pt x="3935" y="326"/>
                  </a:lnTo>
                  <a:lnTo>
                    <a:pt x="2857" y="326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6586616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1"/>
                  </a:moveTo>
                  <a:lnTo>
                    <a:pt x="251" y="251"/>
                  </a:lnTo>
                  <a:lnTo>
                    <a:pt x="0" y="251"/>
                  </a:lnTo>
                  <a:lnTo>
                    <a:pt x="0" y="728"/>
                  </a:lnTo>
                  <a:lnTo>
                    <a:pt x="251" y="728"/>
                  </a:lnTo>
                  <a:lnTo>
                    <a:pt x="251" y="953"/>
                  </a:lnTo>
                  <a:lnTo>
                    <a:pt x="1178" y="953"/>
                  </a:lnTo>
                  <a:lnTo>
                    <a:pt x="1178" y="1429"/>
                  </a:lnTo>
                  <a:lnTo>
                    <a:pt x="477" y="1429"/>
                  </a:lnTo>
                  <a:lnTo>
                    <a:pt x="477" y="1179"/>
                  </a:lnTo>
                  <a:lnTo>
                    <a:pt x="0" y="1179"/>
                  </a:lnTo>
                  <a:lnTo>
                    <a:pt x="0" y="1429"/>
                  </a:lnTo>
                  <a:lnTo>
                    <a:pt x="251" y="1429"/>
                  </a:lnTo>
                  <a:lnTo>
                    <a:pt x="251" y="1655"/>
                  </a:lnTo>
                  <a:lnTo>
                    <a:pt x="1429" y="1655"/>
                  </a:lnTo>
                  <a:lnTo>
                    <a:pt x="1429" y="1429"/>
                  </a:lnTo>
                  <a:lnTo>
                    <a:pt x="1655" y="1429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28"/>
                  </a:lnTo>
                  <a:lnTo>
                    <a:pt x="477" y="728"/>
                  </a:lnTo>
                  <a:lnTo>
                    <a:pt x="477" y="251"/>
                  </a:lnTo>
                  <a:lnTo>
                    <a:pt x="1178" y="251"/>
                  </a:lnTo>
                  <a:lnTo>
                    <a:pt x="1178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6752490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6879349" y="2917104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953" y="251"/>
                  </a:moveTo>
                  <a:lnTo>
                    <a:pt x="953" y="477"/>
                  </a:lnTo>
                  <a:lnTo>
                    <a:pt x="1179" y="477"/>
                  </a:lnTo>
                  <a:lnTo>
                    <a:pt x="1179" y="953"/>
                  </a:lnTo>
                  <a:lnTo>
                    <a:pt x="477" y="953"/>
                  </a:lnTo>
                  <a:lnTo>
                    <a:pt x="477" y="477"/>
                  </a:lnTo>
                  <a:lnTo>
                    <a:pt x="728" y="477"/>
                  </a:lnTo>
                  <a:lnTo>
                    <a:pt x="728" y="251"/>
                  </a:lnTo>
                  <a:close/>
                  <a:moveTo>
                    <a:pt x="477" y="1"/>
                  </a:moveTo>
                  <a:lnTo>
                    <a:pt x="477" y="251"/>
                  </a:lnTo>
                  <a:lnTo>
                    <a:pt x="252" y="251"/>
                  </a:lnTo>
                  <a:lnTo>
                    <a:pt x="252" y="477"/>
                  </a:lnTo>
                  <a:lnTo>
                    <a:pt x="1" y="477"/>
                  </a:ln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1179" y="1179"/>
                  </a:lnTo>
                  <a:lnTo>
                    <a:pt x="1179" y="1655"/>
                  </a:lnTo>
                  <a:lnTo>
                    <a:pt x="1655" y="1655"/>
                  </a:lnTo>
                  <a:lnTo>
                    <a:pt x="1655" y="477"/>
                  </a:lnTo>
                  <a:lnTo>
                    <a:pt x="1429" y="477"/>
                  </a:lnTo>
                  <a:lnTo>
                    <a:pt x="1429" y="251"/>
                  </a:lnTo>
                  <a:lnTo>
                    <a:pt x="1179" y="25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7025755" y="2917104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9" y="251"/>
                  </a:moveTo>
                  <a:lnTo>
                    <a:pt x="1179" y="728"/>
                  </a:lnTo>
                  <a:lnTo>
                    <a:pt x="953" y="728"/>
                  </a:lnTo>
                  <a:lnTo>
                    <a:pt x="953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1" y="1"/>
                  </a:moveTo>
                  <a:lnTo>
                    <a:pt x="1" y="1655"/>
                  </a:lnTo>
                  <a:lnTo>
                    <a:pt x="477" y="1655"/>
                  </a:lnTo>
                  <a:lnTo>
                    <a:pt x="477" y="1179"/>
                  </a:lnTo>
                  <a:lnTo>
                    <a:pt x="727" y="1179"/>
                  </a:lnTo>
                  <a:lnTo>
                    <a:pt x="727" y="1429"/>
                  </a:lnTo>
                  <a:lnTo>
                    <a:pt x="953" y="1429"/>
                  </a:lnTo>
                  <a:lnTo>
                    <a:pt x="953" y="1655"/>
                  </a:lnTo>
                  <a:lnTo>
                    <a:pt x="1655" y="1655"/>
                  </a:lnTo>
                  <a:lnTo>
                    <a:pt x="1655" y="1429"/>
                  </a:lnTo>
                  <a:lnTo>
                    <a:pt x="1429" y="1429"/>
                  </a:lnTo>
                  <a:lnTo>
                    <a:pt x="1429" y="1179"/>
                  </a:lnTo>
                  <a:lnTo>
                    <a:pt x="1179" y="1179"/>
                  </a:lnTo>
                  <a:lnTo>
                    <a:pt x="117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7191629" y="2917104"/>
              <a:ext cx="109418" cy="128887"/>
            </a:xfrm>
            <a:custGeom>
              <a:avLst/>
              <a:gdLst/>
              <a:ahLst/>
              <a:cxnLst/>
              <a:rect l="l" t="t" r="r" b="b"/>
              <a:pathLst>
                <a:path w="1405" h="1655" extrusionOk="0">
                  <a:moveTo>
                    <a:pt x="1" y="1"/>
                  </a:moveTo>
                  <a:lnTo>
                    <a:pt x="1" y="251"/>
                  </a:lnTo>
                  <a:lnTo>
                    <a:pt x="477" y="251"/>
                  </a:lnTo>
                  <a:lnTo>
                    <a:pt x="477" y="1655"/>
                  </a:lnTo>
                  <a:lnTo>
                    <a:pt x="928" y="1655"/>
                  </a:lnTo>
                  <a:lnTo>
                    <a:pt x="928" y="251"/>
                  </a:lnTo>
                  <a:lnTo>
                    <a:pt x="1404" y="25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6586616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953"/>
                  </a:lnTo>
                  <a:lnTo>
                    <a:pt x="477" y="953"/>
                  </a:lnTo>
                  <a:lnTo>
                    <a:pt x="477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7" y="1654"/>
                  </a:lnTo>
                  <a:lnTo>
                    <a:pt x="477" y="1178"/>
                  </a:lnTo>
                  <a:lnTo>
                    <a:pt x="1429" y="1178"/>
                  </a:lnTo>
                  <a:lnTo>
                    <a:pt x="1429" y="953"/>
                  </a:lnTo>
                  <a:lnTo>
                    <a:pt x="1655" y="953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6733021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1178" y="251"/>
                  </a:moveTo>
                  <a:lnTo>
                    <a:pt x="1178" y="702"/>
                  </a:lnTo>
                  <a:lnTo>
                    <a:pt x="953" y="702"/>
                  </a:lnTo>
                  <a:lnTo>
                    <a:pt x="953" y="953"/>
                  </a:lnTo>
                  <a:lnTo>
                    <a:pt x="476" y="953"/>
                  </a:lnTo>
                  <a:lnTo>
                    <a:pt x="476" y="251"/>
                  </a:lnTo>
                  <a:close/>
                  <a:moveTo>
                    <a:pt x="0" y="0"/>
                  </a:moveTo>
                  <a:lnTo>
                    <a:pt x="0" y="1654"/>
                  </a:lnTo>
                  <a:lnTo>
                    <a:pt x="476" y="1654"/>
                  </a:lnTo>
                  <a:lnTo>
                    <a:pt x="476" y="1178"/>
                  </a:lnTo>
                  <a:lnTo>
                    <a:pt x="727" y="1178"/>
                  </a:lnTo>
                  <a:lnTo>
                    <a:pt x="727" y="1404"/>
                  </a:lnTo>
                  <a:lnTo>
                    <a:pt x="953" y="1404"/>
                  </a:lnTo>
                  <a:lnTo>
                    <a:pt x="953" y="1654"/>
                  </a:lnTo>
                  <a:lnTo>
                    <a:pt x="1654" y="1654"/>
                  </a:lnTo>
                  <a:lnTo>
                    <a:pt x="1654" y="1404"/>
                  </a:lnTo>
                  <a:lnTo>
                    <a:pt x="1429" y="1404"/>
                  </a:lnTo>
                  <a:lnTo>
                    <a:pt x="1429" y="1178"/>
                  </a:lnTo>
                  <a:lnTo>
                    <a:pt x="1178" y="1178"/>
                  </a:lnTo>
                  <a:lnTo>
                    <a:pt x="1178" y="953"/>
                  </a:lnTo>
                  <a:lnTo>
                    <a:pt x="1654" y="953"/>
                  </a:lnTo>
                  <a:lnTo>
                    <a:pt x="1654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6879349" y="2749283"/>
              <a:ext cx="128965" cy="128887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1404"/>
                  </a:lnTo>
                  <a:lnTo>
                    <a:pt x="477" y="1404"/>
                  </a:lnTo>
                  <a:lnTo>
                    <a:pt x="477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655" y="251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7025755" y="2749283"/>
              <a:ext cx="128887" cy="128887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251" y="0"/>
                  </a:moveTo>
                  <a:lnTo>
                    <a:pt x="251" y="251"/>
                  </a:lnTo>
                  <a:lnTo>
                    <a:pt x="1" y="251"/>
                  </a:lnTo>
                  <a:lnTo>
                    <a:pt x="1" y="702"/>
                  </a:lnTo>
                  <a:lnTo>
                    <a:pt x="251" y="702"/>
                  </a:lnTo>
                  <a:lnTo>
                    <a:pt x="251" y="953"/>
                  </a:lnTo>
                  <a:lnTo>
                    <a:pt x="1179" y="953"/>
                  </a:lnTo>
                  <a:lnTo>
                    <a:pt x="1179" y="1404"/>
                  </a:lnTo>
                  <a:lnTo>
                    <a:pt x="477" y="1404"/>
                  </a:lnTo>
                  <a:lnTo>
                    <a:pt x="477" y="1178"/>
                  </a:lnTo>
                  <a:lnTo>
                    <a:pt x="1" y="1178"/>
                  </a:lnTo>
                  <a:lnTo>
                    <a:pt x="1" y="1404"/>
                  </a:lnTo>
                  <a:lnTo>
                    <a:pt x="251" y="1404"/>
                  </a:lnTo>
                  <a:lnTo>
                    <a:pt x="251" y="1654"/>
                  </a:lnTo>
                  <a:lnTo>
                    <a:pt x="1429" y="1654"/>
                  </a:lnTo>
                  <a:lnTo>
                    <a:pt x="1429" y="1404"/>
                  </a:lnTo>
                  <a:lnTo>
                    <a:pt x="1655" y="1404"/>
                  </a:lnTo>
                  <a:lnTo>
                    <a:pt x="1655" y="953"/>
                  </a:lnTo>
                  <a:lnTo>
                    <a:pt x="1429" y="953"/>
                  </a:lnTo>
                  <a:lnTo>
                    <a:pt x="1429" y="702"/>
                  </a:lnTo>
                  <a:lnTo>
                    <a:pt x="477" y="702"/>
                  </a:lnTo>
                  <a:lnTo>
                    <a:pt x="477" y="251"/>
                  </a:lnTo>
                  <a:lnTo>
                    <a:pt x="1179" y="251"/>
                  </a:lnTo>
                  <a:lnTo>
                    <a:pt x="1179" y="477"/>
                  </a:lnTo>
                  <a:lnTo>
                    <a:pt x="1655" y="477"/>
                  </a:lnTo>
                  <a:lnTo>
                    <a:pt x="1655" y="251"/>
                  </a:lnTo>
                  <a:lnTo>
                    <a:pt x="1429" y="251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7174107" y="2749283"/>
              <a:ext cx="126940" cy="128887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226" y="0"/>
                  </a:moveTo>
                  <a:lnTo>
                    <a:pt x="226" y="251"/>
                  </a:lnTo>
                  <a:lnTo>
                    <a:pt x="0" y="251"/>
                  </a:lnTo>
                  <a:lnTo>
                    <a:pt x="0" y="702"/>
                  </a:lnTo>
                  <a:lnTo>
                    <a:pt x="226" y="702"/>
                  </a:lnTo>
                  <a:lnTo>
                    <a:pt x="226" y="953"/>
                  </a:lnTo>
                  <a:lnTo>
                    <a:pt x="1153" y="953"/>
                  </a:lnTo>
                  <a:lnTo>
                    <a:pt x="1153" y="1404"/>
                  </a:lnTo>
                  <a:lnTo>
                    <a:pt x="452" y="1404"/>
                  </a:lnTo>
                  <a:lnTo>
                    <a:pt x="452" y="1178"/>
                  </a:lnTo>
                  <a:lnTo>
                    <a:pt x="0" y="1178"/>
                  </a:lnTo>
                  <a:lnTo>
                    <a:pt x="0" y="1404"/>
                  </a:lnTo>
                  <a:lnTo>
                    <a:pt x="226" y="1404"/>
                  </a:lnTo>
                  <a:lnTo>
                    <a:pt x="226" y="1654"/>
                  </a:lnTo>
                  <a:lnTo>
                    <a:pt x="1404" y="1654"/>
                  </a:lnTo>
                  <a:lnTo>
                    <a:pt x="1404" y="1404"/>
                  </a:lnTo>
                  <a:lnTo>
                    <a:pt x="1629" y="1404"/>
                  </a:lnTo>
                  <a:lnTo>
                    <a:pt x="1629" y="953"/>
                  </a:lnTo>
                  <a:lnTo>
                    <a:pt x="1404" y="953"/>
                  </a:lnTo>
                  <a:lnTo>
                    <a:pt x="1404" y="702"/>
                  </a:lnTo>
                  <a:lnTo>
                    <a:pt x="452" y="702"/>
                  </a:lnTo>
                  <a:lnTo>
                    <a:pt x="452" y="251"/>
                  </a:lnTo>
                  <a:lnTo>
                    <a:pt x="1153" y="251"/>
                  </a:lnTo>
                  <a:lnTo>
                    <a:pt x="1153" y="477"/>
                  </a:lnTo>
                  <a:lnTo>
                    <a:pt x="1629" y="477"/>
                  </a:lnTo>
                  <a:lnTo>
                    <a:pt x="1629" y="251"/>
                  </a:lnTo>
                  <a:lnTo>
                    <a:pt x="1404" y="25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7665968" y="2452579"/>
              <a:ext cx="279191" cy="648097"/>
            </a:xfrm>
            <a:custGeom>
              <a:avLst/>
              <a:gdLst/>
              <a:ahLst/>
              <a:cxnLst/>
              <a:rect l="l" t="t" r="r" b="b"/>
              <a:pathLst>
                <a:path w="3585" h="8322" extrusionOk="0">
                  <a:moveTo>
                    <a:pt x="0" y="1"/>
                  </a:moveTo>
                  <a:lnTo>
                    <a:pt x="0" y="8322"/>
                  </a:lnTo>
                  <a:lnTo>
                    <a:pt x="3584" y="8322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701090" y="2511141"/>
              <a:ext cx="218680" cy="21868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7701090" y="2827314"/>
              <a:ext cx="218680" cy="216733"/>
            </a:xfrm>
            <a:custGeom>
              <a:avLst/>
              <a:gdLst/>
              <a:ahLst/>
              <a:cxnLst/>
              <a:rect l="l" t="t" r="r" b="b"/>
              <a:pathLst>
                <a:path w="2808" h="2783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783"/>
                    <a:pt x="1404" y="2783"/>
                  </a:cubicBezTo>
                  <a:cubicBezTo>
                    <a:pt x="2181" y="2783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rgbClr val="21262A">
                <a:alpha val="1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7691355" y="2499460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7"/>
                    <a:pt x="1378" y="2807"/>
                  </a:cubicBezTo>
                  <a:cubicBezTo>
                    <a:pt x="2155" y="2807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7691355" y="2815633"/>
              <a:ext cx="216655" cy="218680"/>
            </a:xfrm>
            <a:custGeom>
              <a:avLst/>
              <a:gdLst/>
              <a:ahLst/>
              <a:cxnLst/>
              <a:rect l="l" t="t" r="r" b="b"/>
              <a:pathLst>
                <a:path w="2782" h="2808" extrusionOk="0">
                  <a:moveTo>
                    <a:pt x="1378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378" y="2808"/>
                  </a:cubicBezTo>
                  <a:cubicBezTo>
                    <a:pt x="2155" y="2808"/>
                    <a:pt x="2782" y="2181"/>
                    <a:pt x="2782" y="1404"/>
                  </a:cubicBezTo>
                  <a:cubicBezTo>
                    <a:pt x="2782" y="627"/>
                    <a:pt x="2155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7669862" y="3227436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1"/>
                  </a:moveTo>
                  <a:lnTo>
                    <a:pt x="0" y="51"/>
                  </a:lnTo>
                  <a:lnTo>
                    <a:pt x="3384" y="51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7669862" y="3274317"/>
              <a:ext cx="263537" cy="3972"/>
            </a:xfrm>
            <a:custGeom>
              <a:avLst/>
              <a:gdLst/>
              <a:ahLst/>
              <a:cxnLst/>
              <a:rect l="l" t="t" r="r" b="b"/>
              <a:pathLst>
                <a:path w="3384" h="51" extrusionOk="0">
                  <a:moveTo>
                    <a:pt x="0" y="0"/>
                  </a:moveTo>
                  <a:lnTo>
                    <a:pt x="0" y="50"/>
                  </a:lnTo>
                  <a:lnTo>
                    <a:pt x="3384" y="50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7669862" y="3319173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1"/>
                  </a:moveTo>
                  <a:lnTo>
                    <a:pt x="0" y="76"/>
                  </a:lnTo>
                  <a:lnTo>
                    <a:pt x="3384" y="76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7669862" y="3366054"/>
              <a:ext cx="263537" cy="5919"/>
            </a:xfrm>
            <a:custGeom>
              <a:avLst/>
              <a:gdLst/>
              <a:ahLst/>
              <a:cxnLst/>
              <a:rect l="l" t="t" r="r" b="b"/>
              <a:pathLst>
                <a:path w="3384" h="76" extrusionOk="0">
                  <a:moveTo>
                    <a:pt x="0" y="0"/>
                  </a:moveTo>
                  <a:lnTo>
                    <a:pt x="0" y="75"/>
                  </a:lnTo>
                  <a:lnTo>
                    <a:pt x="3384" y="75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632113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80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6567069" y="3422669"/>
              <a:ext cx="144541" cy="42988"/>
            </a:xfrm>
            <a:custGeom>
              <a:avLst/>
              <a:gdLst/>
              <a:ahLst/>
              <a:cxnLst/>
              <a:rect l="l" t="t" r="r" b="b"/>
              <a:pathLst>
                <a:path w="1856" h="552" extrusionOk="0">
                  <a:moveTo>
                    <a:pt x="277" y="0"/>
                  </a:moveTo>
                  <a:cubicBezTo>
                    <a:pt x="126" y="0"/>
                    <a:pt x="1" y="125"/>
                    <a:pt x="1" y="276"/>
                  </a:cubicBezTo>
                  <a:cubicBezTo>
                    <a:pt x="1" y="426"/>
                    <a:pt x="126" y="551"/>
                    <a:pt x="277" y="551"/>
                  </a:cubicBezTo>
                  <a:lnTo>
                    <a:pt x="1555" y="551"/>
                  </a:lnTo>
                  <a:cubicBezTo>
                    <a:pt x="1730" y="551"/>
                    <a:pt x="1856" y="426"/>
                    <a:pt x="1856" y="276"/>
                  </a:cubicBezTo>
                  <a:cubicBezTo>
                    <a:pt x="1856" y="125"/>
                    <a:pt x="1730" y="0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7172160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301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301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7418091" y="3422669"/>
              <a:ext cx="144463" cy="42988"/>
            </a:xfrm>
            <a:custGeom>
              <a:avLst/>
              <a:gdLst/>
              <a:ahLst/>
              <a:cxnLst/>
              <a:rect l="l" t="t" r="r" b="b"/>
              <a:pathLst>
                <a:path w="1855" h="552" extrusionOk="0">
                  <a:moveTo>
                    <a:pt x="276" y="0"/>
                  </a:moveTo>
                  <a:cubicBezTo>
                    <a:pt x="126" y="0"/>
                    <a:pt x="0" y="125"/>
                    <a:pt x="0" y="276"/>
                  </a:cubicBezTo>
                  <a:cubicBezTo>
                    <a:pt x="0" y="426"/>
                    <a:pt x="126" y="551"/>
                    <a:pt x="276" y="551"/>
                  </a:cubicBezTo>
                  <a:lnTo>
                    <a:pt x="1579" y="551"/>
                  </a:lnTo>
                  <a:cubicBezTo>
                    <a:pt x="1730" y="551"/>
                    <a:pt x="1855" y="426"/>
                    <a:pt x="1855" y="276"/>
                  </a:cubicBezTo>
                  <a:cubicBezTo>
                    <a:pt x="1855" y="125"/>
                    <a:pt x="1730" y="0"/>
                    <a:pt x="15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6362179" y="3584649"/>
              <a:ext cx="150381" cy="158169"/>
            </a:xfrm>
            <a:custGeom>
              <a:avLst/>
              <a:gdLst/>
              <a:ahLst/>
              <a:cxnLst/>
              <a:rect l="l" t="t" r="r" b="b"/>
              <a:pathLst>
                <a:path w="1931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7664021" y="3584649"/>
              <a:ext cx="150304" cy="158169"/>
            </a:xfrm>
            <a:custGeom>
              <a:avLst/>
              <a:gdLst/>
              <a:ahLst/>
              <a:cxnLst/>
              <a:rect l="l" t="t" r="r" b="b"/>
              <a:pathLst>
                <a:path w="1930" h="2031" extrusionOk="0">
                  <a:moveTo>
                    <a:pt x="0" y="0"/>
                  </a:moveTo>
                  <a:lnTo>
                    <a:pt x="953" y="2030"/>
                  </a:lnTo>
                  <a:lnTo>
                    <a:pt x="1930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6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6143583" y="1579522"/>
              <a:ext cx="1163334" cy="664529"/>
            </a:xfrm>
            <a:custGeom>
              <a:avLst/>
              <a:gdLst/>
              <a:ahLst/>
              <a:cxnLst/>
              <a:rect l="l" t="t" r="r" b="b"/>
              <a:pathLst>
                <a:path w="14938" h="8533" extrusionOk="0">
                  <a:moveTo>
                    <a:pt x="13881" y="1"/>
                  </a:moveTo>
                  <a:cubicBezTo>
                    <a:pt x="13857" y="1"/>
                    <a:pt x="13834" y="3"/>
                    <a:pt x="13810" y="9"/>
                  </a:cubicBezTo>
                  <a:lnTo>
                    <a:pt x="426" y="1863"/>
                  </a:lnTo>
                  <a:cubicBezTo>
                    <a:pt x="176" y="1888"/>
                    <a:pt x="0" y="2139"/>
                    <a:pt x="50" y="2365"/>
                  </a:cubicBezTo>
                  <a:lnTo>
                    <a:pt x="1003" y="8154"/>
                  </a:lnTo>
                  <a:cubicBezTo>
                    <a:pt x="1050" y="8365"/>
                    <a:pt x="1228" y="8532"/>
                    <a:pt x="1436" y="8532"/>
                  </a:cubicBezTo>
                  <a:cubicBezTo>
                    <a:pt x="1450" y="8532"/>
                    <a:pt x="1465" y="8532"/>
                    <a:pt x="1479" y="8530"/>
                  </a:cubicBezTo>
                  <a:lnTo>
                    <a:pt x="14512" y="7252"/>
                  </a:lnTo>
                  <a:cubicBezTo>
                    <a:pt x="14762" y="7227"/>
                    <a:pt x="14938" y="7001"/>
                    <a:pt x="14913" y="6776"/>
                  </a:cubicBezTo>
                  <a:lnTo>
                    <a:pt x="14286" y="385"/>
                  </a:lnTo>
                  <a:cubicBezTo>
                    <a:pt x="14264" y="183"/>
                    <a:pt x="14081" y="1"/>
                    <a:pt x="1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6204092" y="1613320"/>
              <a:ext cx="1063807" cy="591480"/>
            </a:xfrm>
            <a:custGeom>
              <a:avLst/>
              <a:gdLst/>
              <a:ahLst/>
              <a:cxnLst/>
              <a:rect l="l" t="t" r="r" b="b"/>
              <a:pathLst>
                <a:path w="13660" h="7595" extrusionOk="0">
                  <a:moveTo>
                    <a:pt x="13008" y="1"/>
                  </a:moveTo>
                  <a:lnTo>
                    <a:pt x="0" y="1956"/>
                  </a:lnTo>
                  <a:lnTo>
                    <a:pt x="852" y="7595"/>
                  </a:lnTo>
                  <a:lnTo>
                    <a:pt x="13659" y="6216"/>
                  </a:lnTo>
                  <a:lnTo>
                    <a:pt x="130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6358285" y="1806061"/>
              <a:ext cx="103499" cy="100150"/>
            </a:xfrm>
            <a:custGeom>
              <a:avLst/>
              <a:gdLst/>
              <a:ahLst/>
              <a:cxnLst/>
              <a:rect l="l" t="t" r="r" b="b"/>
              <a:pathLst>
                <a:path w="1329" h="1286" extrusionOk="0">
                  <a:moveTo>
                    <a:pt x="636" y="1"/>
                  </a:moveTo>
                  <a:cubicBezTo>
                    <a:pt x="608" y="1"/>
                    <a:pt x="580" y="3"/>
                    <a:pt x="552" y="7"/>
                  </a:cubicBezTo>
                  <a:cubicBezTo>
                    <a:pt x="226" y="57"/>
                    <a:pt x="0" y="358"/>
                    <a:pt x="50" y="684"/>
                  </a:cubicBezTo>
                  <a:lnTo>
                    <a:pt x="125" y="1285"/>
                  </a:lnTo>
                  <a:lnTo>
                    <a:pt x="1328" y="1135"/>
                  </a:lnTo>
                  <a:lnTo>
                    <a:pt x="1228" y="533"/>
                  </a:lnTo>
                  <a:cubicBezTo>
                    <a:pt x="1205" y="236"/>
                    <a:pt x="931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6379701" y="1991948"/>
              <a:ext cx="103577" cy="100228"/>
            </a:xfrm>
            <a:custGeom>
              <a:avLst/>
              <a:gdLst/>
              <a:ahLst/>
              <a:cxnLst/>
              <a:rect l="l" t="t" r="r" b="b"/>
              <a:pathLst>
                <a:path w="1330" h="1287" extrusionOk="0">
                  <a:moveTo>
                    <a:pt x="1204" y="1"/>
                  </a:moveTo>
                  <a:lnTo>
                    <a:pt x="1" y="151"/>
                  </a:lnTo>
                  <a:lnTo>
                    <a:pt x="101" y="753"/>
                  </a:lnTo>
                  <a:cubicBezTo>
                    <a:pt x="124" y="1071"/>
                    <a:pt x="394" y="1286"/>
                    <a:pt x="687" y="1286"/>
                  </a:cubicBezTo>
                  <a:cubicBezTo>
                    <a:pt x="717" y="1286"/>
                    <a:pt x="747" y="1284"/>
                    <a:pt x="778" y="1279"/>
                  </a:cubicBezTo>
                  <a:cubicBezTo>
                    <a:pt x="1104" y="1229"/>
                    <a:pt x="1329" y="928"/>
                    <a:pt x="1304" y="602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6463651" y="1888375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651" y="1"/>
                  </a:moveTo>
                  <a:cubicBezTo>
                    <a:pt x="635" y="1"/>
                    <a:pt x="619" y="1"/>
                    <a:pt x="602" y="3"/>
                  </a:cubicBezTo>
                  <a:lnTo>
                    <a:pt x="1" y="103"/>
                  </a:lnTo>
                  <a:lnTo>
                    <a:pt x="151" y="1306"/>
                  </a:lnTo>
                  <a:lnTo>
                    <a:pt x="752" y="1206"/>
                  </a:lnTo>
                  <a:cubicBezTo>
                    <a:pt x="1103" y="1181"/>
                    <a:pt x="1329" y="855"/>
                    <a:pt x="1279" y="529"/>
                  </a:cubicBezTo>
                  <a:cubicBezTo>
                    <a:pt x="1231" y="220"/>
                    <a:pt x="958" y="1"/>
                    <a:pt x="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6274336" y="1908077"/>
              <a:ext cx="103499" cy="101708"/>
            </a:xfrm>
            <a:custGeom>
              <a:avLst/>
              <a:gdLst/>
              <a:ahLst/>
              <a:cxnLst/>
              <a:rect l="l" t="t" r="r" b="b"/>
              <a:pathLst>
                <a:path w="1329" h="1306" extrusionOk="0">
                  <a:moveTo>
                    <a:pt x="1178" y="0"/>
                  </a:moveTo>
                  <a:lnTo>
                    <a:pt x="577" y="101"/>
                  </a:lnTo>
                  <a:cubicBezTo>
                    <a:pt x="251" y="126"/>
                    <a:pt x="0" y="451"/>
                    <a:pt x="51" y="777"/>
                  </a:cubicBezTo>
                  <a:cubicBezTo>
                    <a:pt x="98" y="1087"/>
                    <a:pt x="372" y="1305"/>
                    <a:pt x="678" y="1305"/>
                  </a:cubicBezTo>
                  <a:cubicBezTo>
                    <a:pt x="694" y="1305"/>
                    <a:pt x="711" y="1305"/>
                    <a:pt x="727" y="1304"/>
                  </a:cubicBezTo>
                  <a:lnTo>
                    <a:pt x="1329" y="120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6668618" y="1778493"/>
              <a:ext cx="121100" cy="63470"/>
            </a:xfrm>
            <a:custGeom>
              <a:avLst/>
              <a:gdLst/>
              <a:ahLst/>
              <a:cxnLst/>
              <a:rect l="l" t="t" r="r" b="b"/>
              <a:pathLst>
                <a:path w="1555" h="815" extrusionOk="0">
                  <a:moveTo>
                    <a:pt x="1205" y="0"/>
                  </a:moveTo>
                  <a:cubicBezTo>
                    <a:pt x="1180" y="0"/>
                    <a:pt x="1154" y="4"/>
                    <a:pt x="1128" y="10"/>
                  </a:cubicBezTo>
                  <a:lnTo>
                    <a:pt x="326" y="110"/>
                  </a:lnTo>
                  <a:cubicBezTo>
                    <a:pt x="151" y="135"/>
                    <a:pt x="0" y="311"/>
                    <a:pt x="25" y="511"/>
                  </a:cubicBezTo>
                  <a:cubicBezTo>
                    <a:pt x="48" y="674"/>
                    <a:pt x="222" y="815"/>
                    <a:pt x="387" y="815"/>
                  </a:cubicBezTo>
                  <a:cubicBezTo>
                    <a:pt x="400" y="815"/>
                    <a:pt x="413" y="814"/>
                    <a:pt x="426" y="812"/>
                  </a:cubicBezTo>
                  <a:lnTo>
                    <a:pt x="1228" y="687"/>
                  </a:lnTo>
                  <a:cubicBezTo>
                    <a:pt x="1404" y="662"/>
                    <a:pt x="1554" y="486"/>
                    <a:pt x="1529" y="311"/>
                  </a:cubicBezTo>
                  <a:cubicBezTo>
                    <a:pt x="1507" y="137"/>
                    <a:pt x="1372" y="0"/>
                    <a:pt x="1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6680300" y="1888297"/>
              <a:ext cx="121100" cy="63003"/>
            </a:xfrm>
            <a:custGeom>
              <a:avLst/>
              <a:gdLst/>
              <a:ahLst/>
              <a:cxnLst/>
              <a:rect l="l" t="t" r="r" b="b"/>
              <a:pathLst>
                <a:path w="1555" h="809" extrusionOk="0">
                  <a:moveTo>
                    <a:pt x="1174" y="0"/>
                  </a:moveTo>
                  <a:cubicBezTo>
                    <a:pt x="1158" y="0"/>
                    <a:pt x="1143" y="2"/>
                    <a:pt x="1128" y="4"/>
                  </a:cubicBezTo>
                  <a:lnTo>
                    <a:pt x="326" y="104"/>
                  </a:lnTo>
                  <a:cubicBezTo>
                    <a:pt x="151" y="129"/>
                    <a:pt x="1" y="304"/>
                    <a:pt x="26" y="505"/>
                  </a:cubicBezTo>
                  <a:cubicBezTo>
                    <a:pt x="48" y="688"/>
                    <a:pt x="197" y="809"/>
                    <a:pt x="376" y="809"/>
                  </a:cubicBezTo>
                  <a:cubicBezTo>
                    <a:pt x="393" y="809"/>
                    <a:pt x="410" y="808"/>
                    <a:pt x="427" y="806"/>
                  </a:cubicBezTo>
                  <a:lnTo>
                    <a:pt x="1229" y="705"/>
                  </a:lnTo>
                  <a:cubicBezTo>
                    <a:pt x="1404" y="680"/>
                    <a:pt x="1554" y="480"/>
                    <a:pt x="1529" y="304"/>
                  </a:cubicBezTo>
                  <a:cubicBezTo>
                    <a:pt x="1506" y="121"/>
                    <a:pt x="1337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6674459" y="2034079"/>
              <a:ext cx="66430" cy="60355"/>
            </a:xfrm>
            <a:custGeom>
              <a:avLst/>
              <a:gdLst/>
              <a:ahLst/>
              <a:cxnLst/>
              <a:rect l="l" t="t" r="r" b="b"/>
              <a:pathLst>
                <a:path w="853" h="775" extrusionOk="0">
                  <a:moveTo>
                    <a:pt x="413" y="0"/>
                  </a:moveTo>
                  <a:cubicBezTo>
                    <a:pt x="245" y="0"/>
                    <a:pt x="93" y="120"/>
                    <a:pt x="50" y="312"/>
                  </a:cubicBezTo>
                  <a:cubicBezTo>
                    <a:pt x="0" y="513"/>
                    <a:pt x="126" y="713"/>
                    <a:pt x="326" y="763"/>
                  </a:cubicBezTo>
                  <a:cubicBezTo>
                    <a:pt x="360" y="771"/>
                    <a:pt x="393" y="774"/>
                    <a:pt x="425" y="774"/>
                  </a:cubicBezTo>
                  <a:cubicBezTo>
                    <a:pt x="608" y="774"/>
                    <a:pt x="760" y="658"/>
                    <a:pt x="802" y="488"/>
                  </a:cubicBezTo>
                  <a:cubicBezTo>
                    <a:pt x="852" y="262"/>
                    <a:pt x="727" y="61"/>
                    <a:pt x="502" y="11"/>
                  </a:cubicBezTo>
                  <a:cubicBezTo>
                    <a:pt x="472" y="4"/>
                    <a:pt x="442" y="0"/>
                    <a:pt x="4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6793530" y="2022398"/>
              <a:ext cx="68376" cy="60277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7" y="0"/>
                  </a:moveTo>
                  <a:cubicBezTo>
                    <a:pt x="263" y="0"/>
                    <a:pt x="93" y="119"/>
                    <a:pt x="50" y="312"/>
                  </a:cubicBezTo>
                  <a:cubicBezTo>
                    <a:pt x="0" y="512"/>
                    <a:pt x="125" y="713"/>
                    <a:pt x="351" y="763"/>
                  </a:cubicBezTo>
                  <a:cubicBezTo>
                    <a:pt x="381" y="770"/>
                    <a:pt x="411" y="774"/>
                    <a:pt x="442" y="774"/>
                  </a:cubicBezTo>
                  <a:cubicBezTo>
                    <a:pt x="615" y="774"/>
                    <a:pt x="785" y="658"/>
                    <a:pt x="827" y="487"/>
                  </a:cubicBezTo>
                  <a:cubicBezTo>
                    <a:pt x="877" y="262"/>
                    <a:pt x="727" y="61"/>
                    <a:pt x="526" y="11"/>
                  </a:cubicBezTo>
                  <a:cubicBezTo>
                    <a:pt x="497" y="4"/>
                    <a:pt x="467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6908630" y="1809254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5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29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7035489" y="1715570"/>
              <a:ext cx="111365" cy="101942"/>
            </a:xfrm>
            <a:custGeom>
              <a:avLst/>
              <a:gdLst/>
              <a:ahLst/>
              <a:cxnLst/>
              <a:rect l="l" t="t" r="r" b="b"/>
              <a:pathLst>
                <a:path w="1430" h="1309" extrusionOk="0">
                  <a:moveTo>
                    <a:pt x="706" y="0"/>
                  </a:moveTo>
                  <a:cubicBezTo>
                    <a:pt x="409" y="0"/>
                    <a:pt x="141" y="191"/>
                    <a:pt x="76" y="492"/>
                  </a:cubicBezTo>
                  <a:cubicBezTo>
                    <a:pt x="1" y="843"/>
                    <a:pt x="201" y="1194"/>
                    <a:pt x="552" y="1294"/>
                  </a:cubicBezTo>
                  <a:cubicBezTo>
                    <a:pt x="598" y="1304"/>
                    <a:pt x="643" y="1309"/>
                    <a:pt x="688" y="1309"/>
                  </a:cubicBezTo>
                  <a:cubicBezTo>
                    <a:pt x="990" y="1309"/>
                    <a:pt x="1264" y="1098"/>
                    <a:pt x="1329" y="793"/>
                  </a:cubicBezTo>
                  <a:cubicBezTo>
                    <a:pt x="1430" y="442"/>
                    <a:pt x="1204" y="91"/>
                    <a:pt x="853" y="16"/>
                  </a:cubicBezTo>
                  <a:cubicBezTo>
                    <a:pt x="804" y="6"/>
                    <a:pt x="754" y="0"/>
                    <a:pt x="7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6965246" y="1939383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89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7092104" y="1845699"/>
              <a:ext cx="111365" cy="100773"/>
            </a:xfrm>
            <a:custGeom>
              <a:avLst/>
              <a:gdLst/>
              <a:ahLst/>
              <a:cxnLst/>
              <a:rect l="l" t="t" r="r" b="b"/>
              <a:pathLst>
                <a:path w="1430" h="1294" extrusionOk="0">
                  <a:moveTo>
                    <a:pt x="709" y="0"/>
                  </a:moveTo>
                  <a:cubicBezTo>
                    <a:pt x="420" y="0"/>
                    <a:pt x="160" y="206"/>
                    <a:pt x="76" y="501"/>
                  </a:cubicBezTo>
                  <a:cubicBezTo>
                    <a:pt x="1" y="851"/>
                    <a:pt x="226" y="1202"/>
                    <a:pt x="577" y="1277"/>
                  </a:cubicBezTo>
                  <a:cubicBezTo>
                    <a:pt x="627" y="1288"/>
                    <a:pt x="676" y="1293"/>
                    <a:pt x="725" y="1293"/>
                  </a:cubicBezTo>
                  <a:cubicBezTo>
                    <a:pt x="1021" y="1293"/>
                    <a:pt x="1290" y="1103"/>
                    <a:pt x="1354" y="801"/>
                  </a:cubicBezTo>
                  <a:cubicBezTo>
                    <a:pt x="1429" y="450"/>
                    <a:pt x="1229" y="100"/>
                    <a:pt x="878" y="24"/>
                  </a:cubicBezTo>
                  <a:cubicBezTo>
                    <a:pt x="821" y="8"/>
                    <a:pt x="764" y="0"/>
                    <a:pt x="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6299723" y="1660045"/>
              <a:ext cx="152328" cy="58798"/>
            </a:xfrm>
            <a:custGeom>
              <a:avLst/>
              <a:gdLst/>
              <a:ahLst/>
              <a:cxnLst/>
              <a:rect l="l" t="t" r="r" b="b"/>
              <a:pathLst>
                <a:path w="1956" h="755" extrusionOk="0">
                  <a:moveTo>
                    <a:pt x="1374" y="0"/>
                  </a:moveTo>
                  <a:cubicBezTo>
                    <a:pt x="1359" y="0"/>
                    <a:pt x="1344" y="1"/>
                    <a:pt x="1329" y="2"/>
                  </a:cubicBezTo>
                  <a:lnTo>
                    <a:pt x="527" y="103"/>
                  </a:lnTo>
                  <a:cubicBezTo>
                    <a:pt x="226" y="153"/>
                    <a:pt x="0" y="428"/>
                    <a:pt x="25" y="754"/>
                  </a:cubicBezTo>
                  <a:lnTo>
                    <a:pt x="1955" y="504"/>
                  </a:lnTo>
                  <a:cubicBezTo>
                    <a:pt x="1931" y="218"/>
                    <a:pt x="1659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6904736" y="1577653"/>
              <a:ext cx="154275" cy="57240"/>
            </a:xfrm>
            <a:custGeom>
              <a:avLst/>
              <a:gdLst/>
              <a:ahLst/>
              <a:cxnLst/>
              <a:rect l="l" t="t" r="r" b="b"/>
              <a:pathLst>
                <a:path w="1981" h="735" extrusionOk="0">
                  <a:moveTo>
                    <a:pt x="1438" y="1"/>
                  </a:moveTo>
                  <a:cubicBezTo>
                    <a:pt x="1410" y="1"/>
                    <a:pt x="1382" y="3"/>
                    <a:pt x="1354" y="8"/>
                  </a:cubicBezTo>
                  <a:lnTo>
                    <a:pt x="552" y="108"/>
                  </a:lnTo>
                  <a:cubicBezTo>
                    <a:pt x="226" y="133"/>
                    <a:pt x="1" y="434"/>
                    <a:pt x="51" y="734"/>
                  </a:cubicBezTo>
                  <a:lnTo>
                    <a:pt x="1981" y="509"/>
                  </a:lnTo>
                  <a:cubicBezTo>
                    <a:pt x="1958" y="214"/>
                    <a:pt x="1709" y="1"/>
                    <a:pt x="1438" y="1"/>
                  </a:cubicBezTo>
                  <a:close/>
                </a:path>
              </a:pathLst>
            </a:custGeom>
            <a:solidFill>
              <a:srgbClr val="512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5"/>
          <p:cNvSpPr/>
          <p:nvPr/>
        </p:nvSpPr>
        <p:spPr>
          <a:xfrm rot="-767447">
            <a:off x="5127167" y="1322995"/>
            <a:ext cx="480310" cy="140628"/>
          </a:xfrm>
          <a:custGeom>
            <a:avLst/>
            <a:gdLst/>
            <a:ahLst/>
            <a:cxnLst/>
            <a:rect l="l" t="t" r="r" b="b"/>
            <a:pathLst>
              <a:path w="4512" h="1321" extrusionOk="0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1600" dirty="0" err="1"/>
              <a:t>Recreación</a:t>
            </a:r>
            <a:r>
              <a:rPr lang="en-US" sz="1600" dirty="0"/>
              <a:t> </a:t>
            </a:r>
            <a:r>
              <a:rPr lang="en-US" sz="1600" dirty="0" err="1"/>
              <a:t>fiel</a:t>
            </a:r>
            <a:r>
              <a:rPr lang="en-US" sz="1600" dirty="0"/>
              <a:t> del </a:t>
            </a:r>
            <a:r>
              <a:rPr lang="en-US" sz="1600" dirty="0" err="1"/>
              <a:t>juego</a:t>
            </a:r>
            <a:r>
              <a:rPr lang="en-US" sz="1600" dirty="0"/>
              <a:t> </a:t>
            </a:r>
            <a:r>
              <a:rPr lang="en-US" sz="1600" dirty="0" err="1"/>
              <a:t>clásico</a:t>
            </a:r>
            <a:r>
              <a:rPr lang="en-US" sz="1600" dirty="0"/>
              <a:t> de la </a:t>
            </a:r>
            <a:r>
              <a:rPr lang="en-US" sz="1600" dirty="0" err="1"/>
              <a:t>serpiente</a:t>
            </a:r>
            <a:endParaRPr lang="en-U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3DC5C6-8827-7FB4-B35C-D993AAD3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3" y="1061357"/>
            <a:ext cx="4249890" cy="21117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ACF7DB-7561-742D-A741-A54F7A99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25543"/>
            <a:ext cx="4306447" cy="21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455D5C7-9976-1533-F315-8C0630DE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1" y="445025"/>
            <a:ext cx="7811679" cy="616332"/>
          </a:xfrm>
        </p:spPr>
        <p:txBody>
          <a:bodyPr/>
          <a:lstStyle/>
          <a:p>
            <a:r>
              <a:rPr lang="en-US" sz="2000" dirty="0" err="1"/>
              <a:t>Teclas</a:t>
            </a:r>
            <a:r>
              <a:rPr lang="en-US" sz="2000" dirty="0"/>
              <a:t> </a:t>
            </a:r>
            <a:r>
              <a:rPr lang="en-US" sz="2000" dirty="0" err="1"/>
              <a:t>permitidas</a:t>
            </a:r>
            <a:endParaRPr lang="en-US" sz="2000" dirty="0"/>
          </a:p>
        </p:txBody>
      </p:sp>
      <p:pic>
        <p:nvPicPr>
          <p:cNvPr id="1036" name="Picture 12" descr="Teclado - Iconos gratis de flechas">
            <a:extLst>
              <a:ext uri="{FF2B5EF4-FFF2-40B4-BE49-F238E27FC236}">
                <a16:creationId xmlns:a16="http://schemas.microsoft.com/office/drawing/2014/main" id="{05A47D4E-2869-33EB-32D7-5E358C43C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64" y="1061357"/>
            <a:ext cx="2879271" cy="28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o de Esc estilo iOS">
            <a:extLst>
              <a:ext uri="{FF2B5EF4-FFF2-40B4-BE49-F238E27FC236}">
                <a16:creationId xmlns:a16="http://schemas.microsoft.com/office/drawing/2014/main" id="{05CFC95A-FFB8-E1F4-E404-5B0F84DC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941" y="1503864"/>
            <a:ext cx="2135772" cy="21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06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</Words>
  <Application>Microsoft Office PowerPoint</Application>
  <PresentationFormat>Presentación en pantalla (16:9)</PresentationFormat>
  <Paragraphs>28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Anaheim</vt:lpstr>
      <vt:lpstr>Arial</vt:lpstr>
      <vt:lpstr>Press Start 2P</vt:lpstr>
      <vt:lpstr>Bebas Neue</vt:lpstr>
      <vt:lpstr>Retro Videogames MK Plan by Slidesgo</vt:lpstr>
      <vt:lpstr>del juego de la serpiente</vt:lpstr>
      <vt:lpstr>Menú</vt:lpstr>
      <vt:lpstr>Menú</vt:lpstr>
      <vt:lpstr>Menú funcional mediante el teclado</vt:lpstr>
      <vt:lpstr>Teclas permitidas</vt:lpstr>
      <vt:lpstr>Opciones</vt:lpstr>
      <vt:lpstr>Juego</vt:lpstr>
      <vt:lpstr>Recreación fiel del juego clásico de la serpiente</vt:lpstr>
      <vt:lpstr>Teclas permitidas</vt:lpstr>
      <vt:lpstr>Puntaje</vt:lpstr>
      <vt:lpstr>Tabla de Puntajes más altos</vt:lpstr>
      <vt:lpstr>Reinicio</vt:lpstr>
      <vt:lpstr>Reinicio de la Tabla de Puntajes</vt:lpstr>
      <vt:lpstr>Gracias por su atención!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 juego de la serpiente</dc:title>
  <dc:creator>Alejo</dc:creator>
  <cp:lastModifiedBy>CARLOS ALEJANDRO ALEMAN OSORIO</cp:lastModifiedBy>
  <cp:revision>3</cp:revision>
  <dcterms:modified xsi:type="dcterms:W3CDTF">2022-08-25T02:03:02Z</dcterms:modified>
</cp:coreProperties>
</file>