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309" r:id="rId4"/>
    <p:sldId id="310" r:id="rId5"/>
    <p:sldId id="311" r:id="rId6"/>
    <p:sldId id="312" r:id="rId7"/>
    <p:sldId id="260" r:id="rId8"/>
    <p:sldId id="306" r:id="rId9"/>
    <p:sldId id="307" r:id="rId10"/>
    <p:sldId id="313" r:id="rId11"/>
    <p:sldId id="308" r:id="rId12"/>
    <p:sldId id="315" r:id="rId13"/>
    <p:sldId id="314" r:id="rId14"/>
    <p:sldId id="284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4020202020204" charset="0"/>
      <p:regular r:id="rId18"/>
    </p:embeddedFont>
    <p:embeddedFont>
      <p:font typeface="Press Start 2P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F06B6A-A1F1-4C83-AFC8-4B6F862D4E73}">
  <a:tblStyle styleId="{3CF06B6A-A1F1-4C83-AFC8-4B6F862D4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8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92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f89d94411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f89d94411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rot="10800000" flipH="1">
            <a:off x="-561710" y="3695519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3054346" flipH="1">
            <a:off x="346548" y="6271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rot="-4499985" flipH="1">
            <a:off x="8663961" y="381633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8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9" hasCustomPrompt="1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0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962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2" r:id="rId6"/>
    <p:sldLayoutId id="2147483673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229124" y="2258019"/>
            <a:ext cx="521316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del juego de la serpiente</a:t>
            </a:r>
            <a:endParaRPr sz="13300" dirty="0">
              <a:solidFill>
                <a:schemeClr val="accen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268790" y="3375937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Carlos Aleman y Alejandro Alvarez</a:t>
            </a:r>
            <a:endParaRPr dirty="0"/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219991" y="1283287"/>
            <a:ext cx="5804029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Recreaci</a:t>
            </a:r>
            <a:r>
              <a:rPr lang="es-EC" sz="4000" dirty="0" err="1"/>
              <a:t>ón</a:t>
            </a:r>
            <a:endParaRPr sz="4000"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5438148" y="1086975"/>
            <a:ext cx="2608445" cy="2800978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91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Tabla</a:t>
            </a:r>
            <a:r>
              <a:rPr lang="en-US" sz="1600" dirty="0"/>
              <a:t> de </a:t>
            </a:r>
            <a:r>
              <a:rPr lang="en-US" sz="1600" dirty="0" err="1"/>
              <a:t>Puntajes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altos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81435C-C24C-1745-B5C2-9479447F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8" y="1166939"/>
            <a:ext cx="4253948" cy="21112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A1AF8C-EDED-A35A-8014-5205EC3B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25" y="2729382"/>
            <a:ext cx="4629840" cy="22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Reinicio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16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9F65-9297-6780-6493-AF70480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Reinicio de la Tabla de Puntajes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811584-B505-14E6-F811-42244B3B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2001969"/>
            <a:ext cx="4234450" cy="21041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A31CED-DB45-40AE-330B-D8C80E85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6" y="3142102"/>
            <a:ext cx="3914174" cy="19279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89383B6-7FDD-E28F-EEAB-8D0960C0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36" y="1143032"/>
            <a:ext cx="3928743" cy="19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EFF209A-28A5-9E13-5040-877A9BB9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8" y="3244389"/>
            <a:ext cx="3729390" cy="1614214"/>
          </a:xfrm>
          <a:prstGeom prst="rect">
            <a:avLst/>
          </a:prstGeom>
        </p:spPr>
      </p:pic>
      <p:sp>
        <p:nvSpPr>
          <p:cNvPr id="3315" name="Google Shape;3315;p59"/>
          <p:cNvSpPr txBox="1">
            <a:spLocks noGrp="1"/>
          </p:cNvSpPr>
          <p:nvPr>
            <p:ph type="title"/>
          </p:nvPr>
        </p:nvSpPr>
        <p:spPr>
          <a:xfrm>
            <a:off x="518294" y="1215926"/>
            <a:ext cx="5363265" cy="376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atención! </a:t>
            </a:r>
            <a:endParaRPr dirty="0"/>
          </a:p>
        </p:txBody>
      </p:sp>
      <p:grpSp>
        <p:nvGrpSpPr>
          <p:cNvPr id="3319" name="Google Shape;3319;p59"/>
          <p:cNvGrpSpPr/>
          <p:nvPr/>
        </p:nvGrpSpPr>
        <p:grpSpPr>
          <a:xfrm>
            <a:off x="5430899" y="1022475"/>
            <a:ext cx="3000017" cy="3280308"/>
            <a:chOff x="5430899" y="1022475"/>
            <a:chExt cx="3000017" cy="3280308"/>
          </a:xfrm>
        </p:grpSpPr>
        <p:sp>
          <p:nvSpPr>
            <p:cNvPr id="3320" name="Google Shape;3320;p59"/>
            <p:cNvSpPr/>
            <p:nvPr/>
          </p:nvSpPr>
          <p:spPr>
            <a:xfrm>
              <a:off x="5430899" y="1022475"/>
              <a:ext cx="3000017" cy="3280308"/>
            </a:xfrm>
            <a:custGeom>
              <a:avLst/>
              <a:gdLst/>
              <a:ahLst/>
              <a:cxnLst/>
              <a:rect l="l" t="t" r="r" b="b"/>
              <a:pathLst>
                <a:path w="28698" h="31380" extrusionOk="0">
                  <a:moveTo>
                    <a:pt x="14111" y="1"/>
                  </a:moveTo>
                  <a:cubicBezTo>
                    <a:pt x="13284" y="1"/>
                    <a:pt x="12457" y="76"/>
                    <a:pt x="11630" y="226"/>
                  </a:cubicBezTo>
                  <a:cubicBezTo>
                    <a:pt x="10753" y="402"/>
                    <a:pt x="9875" y="653"/>
                    <a:pt x="9023" y="978"/>
                  </a:cubicBezTo>
                  <a:cubicBezTo>
                    <a:pt x="8046" y="1379"/>
                    <a:pt x="7094" y="1906"/>
                    <a:pt x="6216" y="2532"/>
                  </a:cubicBezTo>
                  <a:lnTo>
                    <a:pt x="4813" y="2081"/>
                  </a:lnTo>
                  <a:cubicBezTo>
                    <a:pt x="4662" y="2031"/>
                    <a:pt x="4512" y="2006"/>
                    <a:pt x="4387" y="2006"/>
                  </a:cubicBezTo>
                  <a:cubicBezTo>
                    <a:pt x="3735" y="2006"/>
                    <a:pt x="3184" y="2432"/>
                    <a:pt x="2983" y="3033"/>
                  </a:cubicBezTo>
                  <a:lnTo>
                    <a:pt x="51" y="12457"/>
                  </a:lnTo>
                  <a:cubicBezTo>
                    <a:pt x="1" y="12607"/>
                    <a:pt x="1" y="12733"/>
                    <a:pt x="26" y="12858"/>
                  </a:cubicBezTo>
                  <a:cubicBezTo>
                    <a:pt x="26" y="12958"/>
                    <a:pt x="51" y="13034"/>
                    <a:pt x="101" y="13134"/>
                  </a:cubicBezTo>
                  <a:cubicBezTo>
                    <a:pt x="201" y="13359"/>
                    <a:pt x="402" y="13535"/>
                    <a:pt x="627" y="13610"/>
                  </a:cubicBezTo>
                  <a:lnTo>
                    <a:pt x="753" y="13635"/>
                  </a:lnTo>
                  <a:lnTo>
                    <a:pt x="753" y="30227"/>
                  </a:lnTo>
                  <a:cubicBezTo>
                    <a:pt x="753" y="30728"/>
                    <a:pt x="1154" y="31154"/>
                    <a:pt x="1680" y="31154"/>
                  </a:cubicBezTo>
                  <a:lnTo>
                    <a:pt x="5966" y="31154"/>
                  </a:lnTo>
                  <a:cubicBezTo>
                    <a:pt x="6116" y="31279"/>
                    <a:pt x="6342" y="31379"/>
                    <a:pt x="6567" y="31379"/>
                  </a:cubicBezTo>
                  <a:cubicBezTo>
                    <a:pt x="6617" y="31379"/>
                    <a:pt x="6693" y="31354"/>
                    <a:pt x="6743" y="31354"/>
                  </a:cubicBezTo>
                  <a:lnTo>
                    <a:pt x="7720" y="31154"/>
                  </a:lnTo>
                  <a:lnTo>
                    <a:pt x="26567" y="31154"/>
                  </a:lnTo>
                  <a:cubicBezTo>
                    <a:pt x="27069" y="31154"/>
                    <a:pt x="27495" y="30728"/>
                    <a:pt x="27495" y="30227"/>
                  </a:cubicBezTo>
                  <a:lnTo>
                    <a:pt x="27495" y="26843"/>
                  </a:lnTo>
                  <a:lnTo>
                    <a:pt x="27896" y="26743"/>
                  </a:lnTo>
                  <a:cubicBezTo>
                    <a:pt x="28372" y="26643"/>
                    <a:pt x="28698" y="26166"/>
                    <a:pt x="28597" y="25665"/>
                  </a:cubicBezTo>
                  <a:lnTo>
                    <a:pt x="27495" y="20427"/>
                  </a:lnTo>
                  <a:lnTo>
                    <a:pt x="27495" y="19876"/>
                  </a:lnTo>
                  <a:cubicBezTo>
                    <a:pt x="27495" y="19074"/>
                    <a:pt x="27520" y="18247"/>
                    <a:pt x="27545" y="17394"/>
                  </a:cubicBezTo>
                  <a:cubicBezTo>
                    <a:pt x="27570" y="16943"/>
                    <a:pt x="27570" y="16517"/>
                    <a:pt x="27595" y="16066"/>
                  </a:cubicBezTo>
                  <a:cubicBezTo>
                    <a:pt x="27620" y="15114"/>
                    <a:pt x="27620" y="14337"/>
                    <a:pt x="27595" y="13635"/>
                  </a:cubicBezTo>
                  <a:cubicBezTo>
                    <a:pt x="27570" y="13409"/>
                    <a:pt x="27570" y="13209"/>
                    <a:pt x="27545" y="12983"/>
                  </a:cubicBezTo>
                  <a:cubicBezTo>
                    <a:pt x="27470" y="11755"/>
                    <a:pt x="27294" y="10678"/>
                    <a:pt x="27018" y="9675"/>
                  </a:cubicBezTo>
                  <a:cubicBezTo>
                    <a:pt x="26392" y="7445"/>
                    <a:pt x="25189" y="5414"/>
                    <a:pt x="23560" y="3810"/>
                  </a:cubicBezTo>
                  <a:cubicBezTo>
                    <a:pt x="23485" y="3735"/>
                    <a:pt x="23409" y="3660"/>
                    <a:pt x="23334" y="3610"/>
                  </a:cubicBezTo>
                  <a:cubicBezTo>
                    <a:pt x="23159" y="3434"/>
                    <a:pt x="23008" y="3284"/>
                    <a:pt x="22808" y="3134"/>
                  </a:cubicBezTo>
                  <a:cubicBezTo>
                    <a:pt x="22683" y="3033"/>
                    <a:pt x="22557" y="2933"/>
                    <a:pt x="22407" y="2808"/>
                  </a:cubicBezTo>
                  <a:cubicBezTo>
                    <a:pt x="22332" y="2758"/>
                    <a:pt x="22282" y="2708"/>
                    <a:pt x="22231" y="2683"/>
                  </a:cubicBezTo>
                  <a:cubicBezTo>
                    <a:pt x="19876" y="928"/>
                    <a:pt x="17069" y="1"/>
                    <a:pt x="14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3360000" algn="bl" rotWithShape="0">
                <a:schemeClr val="accent5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5595961" y="1116871"/>
              <a:ext cx="2617514" cy="3065384"/>
            </a:xfrm>
            <a:custGeom>
              <a:avLst/>
              <a:gdLst/>
              <a:ahLst/>
              <a:cxnLst/>
              <a:rect l="l" t="t" r="r" b="b"/>
              <a:pathLst>
                <a:path w="25039" h="29324" extrusionOk="0">
                  <a:moveTo>
                    <a:pt x="12457" y="0"/>
                  </a:moveTo>
                  <a:cubicBezTo>
                    <a:pt x="11680" y="0"/>
                    <a:pt x="10903" y="75"/>
                    <a:pt x="10151" y="226"/>
                  </a:cubicBezTo>
                  <a:cubicBezTo>
                    <a:pt x="9299" y="376"/>
                    <a:pt x="8497" y="627"/>
                    <a:pt x="7720" y="927"/>
                  </a:cubicBezTo>
                  <a:cubicBezTo>
                    <a:pt x="6642" y="1354"/>
                    <a:pt x="5640" y="1930"/>
                    <a:pt x="4738" y="2632"/>
                  </a:cubicBezTo>
                  <a:cubicBezTo>
                    <a:pt x="4161" y="3083"/>
                    <a:pt x="3635" y="3559"/>
                    <a:pt x="3134" y="4110"/>
                  </a:cubicBezTo>
                  <a:cubicBezTo>
                    <a:pt x="2081" y="5263"/>
                    <a:pt x="1254" y="6617"/>
                    <a:pt x="728" y="8095"/>
                  </a:cubicBezTo>
                  <a:cubicBezTo>
                    <a:pt x="527" y="8647"/>
                    <a:pt x="352" y="9223"/>
                    <a:pt x="251" y="9800"/>
                  </a:cubicBezTo>
                  <a:cubicBezTo>
                    <a:pt x="101" y="10527"/>
                    <a:pt x="26" y="11303"/>
                    <a:pt x="1" y="12080"/>
                  </a:cubicBezTo>
                  <a:lnTo>
                    <a:pt x="1" y="29324"/>
                  </a:lnTo>
                  <a:lnTo>
                    <a:pt x="24913" y="29324"/>
                  </a:lnTo>
                  <a:lnTo>
                    <a:pt x="24913" y="18973"/>
                  </a:lnTo>
                  <a:cubicBezTo>
                    <a:pt x="24913" y="17720"/>
                    <a:pt x="24988" y="16441"/>
                    <a:pt x="25013" y="15138"/>
                  </a:cubicBezTo>
                  <a:cubicBezTo>
                    <a:pt x="25038" y="14361"/>
                    <a:pt x="25038" y="13559"/>
                    <a:pt x="25013" y="12757"/>
                  </a:cubicBezTo>
                  <a:cubicBezTo>
                    <a:pt x="25013" y="12557"/>
                    <a:pt x="24988" y="12356"/>
                    <a:pt x="24988" y="12131"/>
                  </a:cubicBezTo>
                  <a:cubicBezTo>
                    <a:pt x="24913" y="11078"/>
                    <a:pt x="24763" y="10025"/>
                    <a:pt x="24487" y="9023"/>
                  </a:cubicBezTo>
                  <a:cubicBezTo>
                    <a:pt x="23911" y="6993"/>
                    <a:pt x="22808" y="5063"/>
                    <a:pt x="21279" y="3559"/>
                  </a:cubicBezTo>
                  <a:cubicBezTo>
                    <a:pt x="21204" y="3484"/>
                    <a:pt x="21129" y="3434"/>
                    <a:pt x="21053" y="3359"/>
                  </a:cubicBezTo>
                  <a:cubicBezTo>
                    <a:pt x="20903" y="3208"/>
                    <a:pt x="20728" y="3083"/>
                    <a:pt x="20577" y="2932"/>
                  </a:cubicBezTo>
                  <a:cubicBezTo>
                    <a:pt x="20452" y="2832"/>
                    <a:pt x="20302" y="2732"/>
                    <a:pt x="20176" y="2632"/>
                  </a:cubicBezTo>
                  <a:cubicBezTo>
                    <a:pt x="20126" y="2582"/>
                    <a:pt x="20076" y="2531"/>
                    <a:pt x="20026" y="2506"/>
                  </a:cubicBezTo>
                  <a:cubicBezTo>
                    <a:pt x="17921" y="927"/>
                    <a:pt x="15314" y="0"/>
                    <a:pt x="1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6402976" y="1140392"/>
              <a:ext cx="301382" cy="228095"/>
            </a:xfrm>
            <a:custGeom>
              <a:avLst/>
              <a:gdLst/>
              <a:ahLst/>
              <a:cxnLst/>
              <a:rect l="l" t="t" r="r" b="b"/>
              <a:pathLst>
                <a:path w="2883" h="2182" extrusionOk="0">
                  <a:moveTo>
                    <a:pt x="2431" y="1"/>
                  </a:moveTo>
                  <a:cubicBezTo>
                    <a:pt x="1579" y="151"/>
                    <a:pt x="777" y="402"/>
                    <a:pt x="0" y="702"/>
                  </a:cubicBezTo>
                  <a:lnTo>
                    <a:pt x="2882" y="2181"/>
                  </a:lnTo>
                  <a:lnTo>
                    <a:pt x="2882" y="2181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6526015" y="2311510"/>
              <a:ext cx="416686" cy="576511"/>
            </a:xfrm>
            <a:custGeom>
              <a:avLst/>
              <a:gdLst/>
              <a:ahLst/>
              <a:cxnLst/>
              <a:rect l="l" t="t" r="r" b="b"/>
              <a:pathLst>
                <a:path w="3986" h="5515" extrusionOk="0">
                  <a:moveTo>
                    <a:pt x="3986" y="1"/>
                  </a:moveTo>
                  <a:lnTo>
                    <a:pt x="1" y="5515"/>
                  </a:lnTo>
                  <a:lnTo>
                    <a:pt x="3460" y="53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7773125" y="2450439"/>
              <a:ext cx="440312" cy="249002"/>
            </a:xfrm>
            <a:custGeom>
              <a:avLst/>
              <a:gdLst/>
              <a:ahLst/>
              <a:cxnLst/>
              <a:rect l="l" t="t" r="r" b="b"/>
              <a:pathLst>
                <a:path w="4212" h="2382" extrusionOk="0">
                  <a:moveTo>
                    <a:pt x="4186" y="0"/>
                  </a:moveTo>
                  <a:lnTo>
                    <a:pt x="1" y="226"/>
                  </a:lnTo>
                  <a:lnTo>
                    <a:pt x="4186" y="2381"/>
                  </a:lnTo>
                  <a:cubicBezTo>
                    <a:pt x="4211" y="1604"/>
                    <a:pt x="4211" y="802"/>
                    <a:pt x="4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5595961" y="3419802"/>
              <a:ext cx="254235" cy="351133"/>
            </a:xfrm>
            <a:custGeom>
              <a:avLst/>
              <a:gdLst/>
              <a:ahLst/>
              <a:cxnLst/>
              <a:rect l="l" t="t" r="r" b="b"/>
              <a:pathLst>
                <a:path w="2432" h="3359" extrusionOk="0">
                  <a:moveTo>
                    <a:pt x="1" y="0"/>
                  </a:moveTo>
                  <a:lnTo>
                    <a:pt x="1" y="3359"/>
                  </a:lnTo>
                  <a:lnTo>
                    <a:pt x="2432" y="3359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7584543" y="1753496"/>
              <a:ext cx="351141" cy="351133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3359"/>
                  </a:lnTo>
                  <a:lnTo>
                    <a:pt x="3359" y="335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7039598" y="4043360"/>
              <a:ext cx="351141" cy="138927"/>
            </a:xfrm>
            <a:custGeom>
              <a:avLst/>
              <a:gdLst/>
              <a:ahLst/>
              <a:cxnLst/>
              <a:rect l="l" t="t" r="r" b="b"/>
              <a:pathLst>
                <a:path w="3359" h="1329" extrusionOk="0">
                  <a:moveTo>
                    <a:pt x="0" y="0"/>
                  </a:moveTo>
                  <a:lnTo>
                    <a:pt x="0" y="1329"/>
                  </a:lnTo>
                  <a:lnTo>
                    <a:pt x="3359" y="132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6596785" y="2895031"/>
              <a:ext cx="144262" cy="150217"/>
            </a:xfrm>
            <a:custGeom>
              <a:avLst/>
              <a:gdLst/>
              <a:ahLst/>
              <a:cxnLst/>
              <a:rect l="l" t="t" r="r" b="b"/>
              <a:pathLst>
                <a:path w="1380" h="1437" extrusionOk="0">
                  <a:moveTo>
                    <a:pt x="649" y="1"/>
                  </a:moveTo>
                  <a:cubicBezTo>
                    <a:pt x="617" y="1"/>
                    <a:pt x="585" y="3"/>
                    <a:pt x="552" y="8"/>
                  </a:cubicBezTo>
                  <a:cubicBezTo>
                    <a:pt x="226" y="58"/>
                    <a:pt x="1" y="359"/>
                    <a:pt x="51" y="710"/>
                  </a:cubicBezTo>
                  <a:lnTo>
                    <a:pt x="151" y="1436"/>
                  </a:lnTo>
                  <a:lnTo>
                    <a:pt x="1379" y="1236"/>
                  </a:lnTo>
                  <a:lnTo>
                    <a:pt x="1254" y="509"/>
                  </a:lnTo>
                  <a:cubicBezTo>
                    <a:pt x="1208" y="214"/>
                    <a:pt x="957" y="1"/>
                    <a:pt x="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595961" y="2575986"/>
              <a:ext cx="1076945" cy="1606285"/>
            </a:xfrm>
            <a:custGeom>
              <a:avLst/>
              <a:gdLst/>
              <a:ahLst/>
              <a:cxnLst/>
              <a:rect l="l" t="t" r="r" b="b"/>
              <a:pathLst>
                <a:path w="10302" h="15366" extrusionOk="0">
                  <a:moveTo>
                    <a:pt x="7570" y="1130"/>
                  </a:moveTo>
                  <a:cubicBezTo>
                    <a:pt x="8271" y="1807"/>
                    <a:pt x="8547" y="2784"/>
                    <a:pt x="8246" y="3586"/>
                  </a:cubicBezTo>
                  <a:cubicBezTo>
                    <a:pt x="8171" y="3812"/>
                    <a:pt x="8021" y="4087"/>
                    <a:pt x="7720" y="4288"/>
                  </a:cubicBezTo>
                  <a:cubicBezTo>
                    <a:pt x="7720" y="4313"/>
                    <a:pt x="7720" y="4313"/>
                    <a:pt x="7695" y="4313"/>
                  </a:cubicBezTo>
                  <a:cubicBezTo>
                    <a:pt x="7494" y="4438"/>
                    <a:pt x="7244" y="4513"/>
                    <a:pt x="6943" y="4538"/>
                  </a:cubicBezTo>
                  <a:lnTo>
                    <a:pt x="6617" y="4538"/>
                  </a:lnTo>
                  <a:cubicBezTo>
                    <a:pt x="5890" y="4488"/>
                    <a:pt x="5189" y="4062"/>
                    <a:pt x="4788" y="3436"/>
                  </a:cubicBezTo>
                  <a:cubicBezTo>
                    <a:pt x="4637" y="3185"/>
                    <a:pt x="4562" y="2934"/>
                    <a:pt x="4587" y="2734"/>
                  </a:cubicBezTo>
                  <a:cubicBezTo>
                    <a:pt x="4612" y="2559"/>
                    <a:pt x="4687" y="2383"/>
                    <a:pt x="4863" y="2183"/>
                  </a:cubicBezTo>
                  <a:cubicBezTo>
                    <a:pt x="5414" y="1506"/>
                    <a:pt x="6342" y="1130"/>
                    <a:pt x="7444" y="1130"/>
                  </a:cubicBezTo>
                  <a:close/>
                  <a:moveTo>
                    <a:pt x="4858" y="1"/>
                  </a:moveTo>
                  <a:cubicBezTo>
                    <a:pt x="4818" y="1"/>
                    <a:pt x="4778" y="1"/>
                    <a:pt x="4738" y="2"/>
                  </a:cubicBezTo>
                  <a:cubicBezTo>
                    <a:pt x="2632" y="2"/>
                    <a:pt x="677" y="1205"/>
                    <a:pt x="1" y="2909"/>
                  </a:cubicBezTo>
                  <a:lnTo>
                    <a:pt x="1" y="3411"/>
                  </a:lnTo>
                  <a:cubicBezTo>
                    <a:pt x="51" y="3260"/>
                    <a:pt x="76" y="3135"/>
                    <a:pt x="126" y="3010"/>
                  </a:cubicBezTo>
                  <a:cubicBezTo>
                    <a:pt x="778" y="1330"/>
                    <a:pt x="2657" y="152"/>
                    <a:pt x="4738" y="152"/>
                  </a:cubicBezTo>
                  <a:lnTo>
                    <a:pt x="4788" y="152"/>
                  </a:lnTo>
                  <a:cubicBezTo>
                    <a:pt x="5815" y="152"/>
                    <a:pt x="6743" y="428"/>
                    <a:pt x="7394" y="954"/>
                  </a:cubicBezTo>
                  <a:cubicBezTo>
                    <a:pt x="6266" y="980"/>
                    <a:pt x="5314" y="1381"/>
                    <a:pt x="4738" y="2082"/>
                  </a:cubicBezTo>
                  <a:cubicBezTo>
                    <a:pt x="4562" y="2308"/>
                    <a:pt x="4462" y="2508"/>
                    <a:pt x="4437" y="2709"/>
                  </a:cubicBezTo>
                  <a:cubicBezTo>
                    <a:pt x="4412" y="2960"/>
                    <a:pt x="4487" y="3235"/>
                    <a:pt x="4662" y="3511"/>
                  </a:cubicBezTo>
                  <a:cubicBezTo>
                    <a:pt x="5013" y="4087"/>
                    <a:pt x="5590" y="4488"/>
                    <a:pt x="6216" y="4639"/>
                  </a:cubicBezTo>
                  <a:lnTo>
                    <a:pt x="6241" y="4639"/>
                  </a:lnTo>
                  <a:cubicBezTo>
                    <a:pt x="6406" y="4675"/>
                    <a:pt x="6585" y="4699"/>
                    <a:pt x="6757" y="4699"/>
                  </a:cubicBezTo>
                  <a:cubicBezTo>
                    <a:pt x="6820" y="4699"/>
                    <a:pt x="6883" y="4696"/>
                    <a:pt x="6943" y="4689"/>
                  </a:cubicBezTo>
                  <a:cubicBezTo>
                    <a:pt x="7269" y="4664"/>
                    <a:pt x="7570" y="4589"/>
                    <a:pt x="7795" y="4438"/>
                  </a:cubicBezTo>
                  <a:cubicBezTo>
                    <a:pt x="7895" y="4388"/>
                    <a:pt x="7971" y="4313"/>
                    <a:pt x="8046" y="4213"/>
                  </a:cubicBezTo>
                  <a:cubicBezTo>
                    <a:pt x="8221" y="4037"/>
                    <a:pt x="8322" y="3812"/>
                    <a:pt x="8397" y="3661"/>
                  </a:cubicBezTo>
                  <a:cubicBezTo>
                    <a:pt x="8697" y="2834"/>
                    <a:pt x="8447" y="1832"/>
                    <a:pt x="7795" y="1130"/>
                  </a:cubicBezTo>
                  <a:lnTo>
                    <a:pt x="7795" y="1130"/>
                  </a:lnTo>
                  <a:cubicBezTo>
                    <a:pt x="8447" y="1180"/>
                    <a:pt x="8998" y="1355"/>
                    <a:pt x="9424" y="1656"/>
                  </a:cubicBezTo>
                  <a:cubicBezTo>
                    <a:pt x="9875" y="2007"/>
                    <a:pt x="10151" y="2533"/>
                    <a:pt x="10151" y="3035"/>
                  </a:cubicBezTo>
                  <a:cubicBezTo>
                    <a:pt x="10151" y="3135"/>
                    <a:pt x="10151" y="3235"/>
                    <a:pt x="10126" y="3310"/>
                  </a:cubicBezTo>
                  <a:lnTo>
                    <a:pt x="10276" y="3361"/>
                  </a:lnTo>
                  <a:cubicBezTo>
                    <a:pt x="10302" y="3235"/>
                    <a:pt x="10302" y="3135"/>
                    <a:pt x="10302" y="3035"/>
                  </a:cubicBezTo>
                  <a:cubicBezTo>
                    <a:pt x="10302" y="2483"/>
                    <a:pt x="10001" y="1907"/>
                    <a:pt x="9500" y="1556"/>
                  </a:cubicBezTo>
                  <a:cubicBezTo>
                    <a:pt x="9023" y="1180"/>
                    <a:pt x="8397" y="1005"/>
                    <a:pt x="7645" y="980"/>
                  </a:cubicBezTo>
                  <a:cubicBezTo>
                    <a:pt x="7620" y="954"/>
                    <a:pt x="7595" y="929"/>
                    <a:pt x="7545" y="904"/>
                  </a:cubicBezTo>
                  <a:cubicBezTo>
                    <a:pt x="6892" y="324"/>
                    <a:pt x="5937" y="1"/>
                    <a:pt x="4858" y="1"/>
                  </a:cubicBezTo>
                  <a:close/>
                  <a:moveTo>
                    <a:pt x="1" y="6117"/>
                  </a:moveTo>
                  <a:lnTo>
                    <a:pt x="1" y="6744"/>
                  </a:lnTo>
                  <a:cubicBezTo>
                    <a:pt x="201" y="7396"/>
                    <a:pt x="477" y="8022"/>
                    <a:pt x="828" y="8624"/>
                  </a:cubicBezTo>
                  <a:cubicBezTo>
                    <a:pt x="1028" y="8924"/>
                    <a:pt x="1229" y="9250"/>
                    <a:pt x="1454" y="9551"/>
                  </a:cubicBezTo>
                  <a:cubicBezTo>
                    <a:pt x="1780" y="10002"/>
                    <a:pt x="2106" y="10478"/>
                    <a:pt x="2357" y="11005"/>
                  </a:cubicBezTo>
                  <a:cubicBezTo>
                    <a:pt x="2733" y="11757"/>
                    <a:pt x="2858" y="12584"/>
                    <a:pt x="2783" y="13386"/>
                  </a:cubicBezTo>
                  <a:cubicBezTo>
                    <a:pt x="2733" y="13912"/>
                    <a:pt x="2582" y="14388"/>
                    <a:pt x="2306" y="14764"/>
                  </a:cubicBezTo>
                  <a:cubicBezTo>
                    <a:pt x="2156" y="14990"/>
                    <a:pt x="1956" y="15190"/>
                    <a:pt x="1730" y="15366"/>
                  </a:cubicBezTo>
                  <a:lnTo>
                    <a:pt x="1981" y="15366"/>
                  </a:lnTo>
                  <a:cubicBezTo>
                    <a:pt x="2156" y="15215"/>
                    <a:pt x="2306" y="15040"/>
                    <a:pt x="2432" y="14839"/>
                  </a:cubicBezTo>
                  <a:cubicBezTo>
                    <a:pt x="2707" y="14463"/>
                    <a:pt x="2883" y="13962"/>
                    <a:pt x="2933" y="13386"/>
                  </a:cubicBezTo>
                  <a:cubicBezTo>
                    <a:pt x="3033" y="12584"/>
                    <a:pt x="2858" y="11731"/>
                    <a:pt x="2482" y="10929"/>
                  </a:cubicBezTo>
                  <a:cubicBezTo>
                    <a:pt x="2256" y="10403"/>
                    <a:pt x="1905" y="9927"/>
                    <a:pt x="1580" y="9451"/>
                  </a:cubicBezTo>
                  <a:cubicBezTo>
                    <a:pt x="1354" y="9150"/>
                    <a:pt x="1154" y="8849"/>
                    <a:pt x="953" y="8549"/>
                  </a:cubicBezTo>
                  <a:cubicBezTo>
                    <a:pt x="502" y="7797"/>
                    <a:pt x="201" y="6970"/>
                    <a:pt x="1" y="6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6987226" y="1590733"/>
              <a:ext cx="157224" cy="157639"/>
            </a:xfrm>
            <a:custGeom>
              <a:avLst/>
              <a:gdLst/>
              <a:ahLst/>
              <a:cxnLst/>
              <a:rect l="l" t="t" r="r" b="b"/>
              <a:pathLst>
                <a:path w="1504" h="1508" extrusionOk="0">
                  <a:moveTo>
                    <a:pt x="841" y="0"/>
                  </a:moveTo>
                  <a:cubicBezTo>
                    <a:pt x="577" y="0"/>
                    <a:pt x="327" y="166"/>
                    <a:pt x="226" y="430"/>
                  </a:cubicBezTo>
                  <a:lnTo>
                    <a:pt x="0" y="1106"/>
                  </a:lnTo>
                  <a:lnTo>
                    <a:pt x="1153" y="1507"/>
                  </a:lnTo>
                  <a:lnTo>
                    <a:pt x="1404" y="831"/>
                  </a:lnTo>
                  <a:cubicBezTo>
                    <a:pt x="1504" y="505"/>
                    <a:pt x="1353" y="154"/>
                    <a:pt x="1028" y="29"/>
                  </a:cubicBezTo>
                  <a:cubicBezTo>
                    <a:pt x="966" y="10"/>
                    <a:pt x="903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517350" y="1333052"/>
              <a:ext cx="2486529" cy="1712179"/>
            </a:xfrm>
            <a:custGeom>
              <a:avLst/>
              <a:gdLst/>
              <a:ahLst/>
              <a:cxnLst/>
              <a:rect l="l" t="t" r="r" b="b"/>
              <a:pathLst>
                <a:path w="23786" h="16379" extrusionOk="0">
                  <a:moveTo>
                    <a:pt x="3557" y="0"/>
                  </a:moveTo>
                  <a:cubicBezTo>
                    <a:pt x="3260" y="0"/>
                    <a:pt x="2988" y="188"/>
                    <a:pt x="2908" y="489"/>
                  </a:cubicBezTo>
                  <a:lnTo>
                    <a:pt x="1" y="9762"/>
                  </a:lnTo>
                  <a:lnTo>
                    <a:pt x="1680" y="10288"/>
                  </a:lnTo>
                  <a:lnTo>
                    <a:pt x="8497" y="12494"/>
                  </a:lnTo>
                  <a:lnTo>
                    <a:pt x="8572" y="12494"/>
                  </a:lnTo>
                  <a:lnTo>
                    <a:pt x="14587" y="14449"/>
                  </a:lnTo>
                  <a:lnTo>
                    <a:pt x="15465" y="14724"/>
                  </a:lnTo>
                  <a:lnTo>
                    <a:pt x="15515" y="14724"/>
                  </a:lnTo>
                  <a:lnTo>
                    <a:pt x="20602" y="16353"/>
                  </a:lnTo>
                  <a:lnTo>
                    <a:pt x="20602" y="16378"/>
                  </a:lnTo>
                  <a:lnTo>
                    <a:pt x="20628" y="16328"/>
                  </a:lnTo>
                  <a:lnTo>
                    <a:pt x="21755" y="12844"/>
                  </a:lnTo>
                  <a:lnTo>
                    <a:pt x="23635" y="7130"/>
                  </a:lnTo>
                  <a:cubicBezTo>
                    <a:pt x="23785" y="6704"/>
                    <a:pt x="23560" y="6253"/>
                    <a:pt x="23134" y="6128"/>
                  </a:cubicBezTo>
                  <a:lnTo>
                    <a:pt x="17946" y="4499"/>
                  </a:lnTo>
                  <a:lnTo>
                    <a:pt x="17820" y="4448"/>
                  </a:lnTo>
                  <a:lnTo>
                    <a:pt x="12282" y="2719"/>
                  </a:lnTo>
                  <a:lnTo>
                    <a:pt x="12156" y="2669"/>
                  </a:lnTo>
                  <a:lnTo>
                    <a:pt x="4387" y="213"/>
                  </a:lnTo>
                  <a:lnTo>
                    <a:pt x="3785" y="37"/>
                  </a:lnTo>
                  <a:cubicBezTo>
                    <a:pt x="3709" y="12"/>
                    <a:pt x="3633" y="0"/>
                    <a:pt x="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6064908" y="1846324"/>
              <a:ext cx="293541" cy="441765"/>
            </a:xfrm>
            <a:custGeom>
              <a:avLst/>
              <a:gdLst/>
              <a:ahLst/>
              <a:cxnLst/>
              <a:rect l="l" t="t" r="r" b="b"/>
              <a:pathLst>
                <a:path w="2808" h="4226" extrusionOk="0">
                  <a:moveTo>
                    <a:pt x="1941" y="1"/>
                  </a:moveTo>
                  <a:cubicBezTo>
                    <a:pt x="1649" y="1"/>
                    <a:pt x="1367" y="184"/>
                    <a:pt x="1254" y="466"/>
                  </a:cubicBezTo>
                  <a:lnTo>
                    <a:pt x="151" y="3173"/>
                  </a:lnTo>
                  <a:cubicBezTo>
                    <a:pt x="1" y="3574"/>
                    <a:pt x="176" y="4000"/>
                    <a:pt x="552" y="4175"/>
                  </a:cubicBezTo>
                  <a:cubicBezTo>
                    <a:pt x="643" y="4209"/>
                    <a:pt x="737" y="4225"/>
                    <a:pt x="829" y="4225"/>
                  </a:cubicBezTo>
                  <a:cubicBezTo>
                    <a:pt x="1143" y="4225"/>
                    <a:pt x="1439" y="4040"/>
                    <a:pt x="1555" y="3749"/>
                  </a:cubicBezTo>
                  <a:lnTo>
                    <a:pt x="2658" y="1042"/>
                  </a:lnTo>
                  <a:cubicBezTo>
                    <a:pt x="2808" y="666"/>
                    <a:pt x="2633" y="215"/>
                    <a:pt x="2232" y="65"/>
                  </a:cubicBezTo>
                  <a:cubicBezTo>
                    <a:pt x="2138" y="21"/>
                    <a:pt x="2039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5981070" y="1930162"/>
              <a:ext cx="461219" cy="272941"/>
            </a:xfrm>
            <a:custGeom>
              <a:avLst/>
              <a:gdLst/>
              <a:ahLst/>
              <a:cxnLst/>
              <a:rect l="l" t="t" r="r" b="b"/>
              <a:pathLst>
                <a:path w="4412" h="2611" extrusionOk="0">
                  <a:moveTo>
                    <a:pt x="839" y="1"/>
                  </a:moveTo>
                  <a:cubicBezTo>
                    <a:pt x="546" y="1"/>
                    <a:pt x="264" y="184"/>
                    <a:pt x="151" y="466"/>
                  </a:cubicBezTo>
                  <a:cubicBezTo>
                    <a:pt x="1" y="867"/>
                    <a:pt x="176" y="1293"/>
                    <a:pt x="552" y="1468"/>
                  </a:cubicBezTo>
                  <a:lnTo>
                    <a:pt x="3259" y="2546"/>
                  </a:lnTo>
                  <a:cubicBezTo>
                    <a:pt x="3359" y="2590"/>
                    <a:pt x="3461" y="2610"/>
                    <a:pt x="3560" y="2610"/>
                  </a:cubicBezTo>
                  <a:cubicBezTo>
                    <a:pt x="3857" y="2610"/>
                    <a:pt x="4130" y="2427"/>
                    <a:pt x="4262" y="2145"/>
                  </a:cubicBezTo>
                  <a:cubicBezTo>
                    <a:pt x="4412" y="1744"/>
                    <a:pt x="4237" y="1318"/>
                    <a:pt x="3836" y="1142"/>
                  </a:cubicBezTo>
                  <a:lnTo>
                    <a:pt x="1129" y="65"/>
                  </a:lnTo>
                  <a:cubicBezTo>
                    <a:pt x="1035" y="21"/>
                    <a:pt x="936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517350" y="1328452"/>
              <a:ext cx="458606" cy="1080160"/>
            </a:xfrm>
            <a:custGeom>
              <a:avLst/>
              <a:gdLst/>
              <a:ahLst/>
              <a:cxnLst/>
              <a:rect l="l" t="t" r="r" b="b"/>
              <a:pathLst>
                <a:path w="4387" h="10333" extrusionOk="0">
                  <a:moveTo>
                    <a:pt x="3448" y="0"/>
                  </a:moveTo>
                  <a:cubicBezTo>
                    <a:pt x="3217" y="0"/>
                    <a:pt x="3012" y="144"/>
                    <a:pt x="2933" y="382"/>
                  </a:cubicBezTo>
                  <a:lnTo>
                    <a:pt x="1" y="9806"/>
                  </a:lnTo>
                  <a:lnTo>
                    <a:pt x="1680" y="10332"/>
                  </a:lnTo>
                  <a:lnTo>
                    <a:pt x="4387" y="257"/>
                  </a:lnTo>
                  <a:lnTo>
                    <a:pt x="3635" y="31"/>
                  </a:lnTo>
                  <a:cubicBezTo>
                    <a:pt x="3572" y="10"/>
                    <a:pt x="3509" y="0"/>
                    <a:pt x="3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5850087" y="1727258"/>
              <a:ext cx="752043" cy="691813"/>
            </a:xfrm>
            <a:custGeom>
              <a:avLst/>
              <a:gdLst/>
              <a:ahLst/>
              <a:cxnLst/>
              <a:rect l="l" t="t" r="r" b="b"/>
              <a:pathLst>
                <a:path w="7194" h="6618" extrusionOk="0">
                  <a:moveTo>
                    <a:pt x="3434" y="76"/>
                  </a:moveTo>
                  <a:cubicBezTo>
                    <a:pt x="3986" y="76"/>
                    <a:pt x="4537" y="201"/>
                    <a:pt x="5038" y="502"/>
                  </a:cubicBezTo>
                  <a:cubicBezTo>
                    <a:pt x="5790" y="928"/>
                    <a:pt x="6342" y="1630"/>
                    <a:pt x="6567" y="2482"/>
                  </a:cubicBezTo>
                  <a:cubicBezTo>
                    <a:pt x="6768" y="3309"/>
                    <a:pt x="6668" y="4186"/>
                    <a:pt x="6216" y="4938"/>
                  </a:cubicBezTo>
                  <a:cubicBezTo>
                    <a:pt x="5790" y="5690"/>
                    <a:pt x="5089" y="6216"/>
                    <a:pt x="4261" y="6442"/>
                  </a:cubicBezTo>
                  <a:cubicBezTo>
                    <a:pt x="3989" y="6516"/>
                    <a:pt x="3712" y="6552"/>
                    <a:pt x="3435" y="6552"/>
                  </a:cubicBezTo>
                  <a:cubicBezTo>
                    <a:pt x="2870" y="6552"/>
                    <a:pt x="2310" y="6402"/>
                    <a:pt x="1805" y="6116"/>
                  </a:cubicBezTo>
                  <a:cubicBezTo>
                    <a:pt x="1053" y="5690"/>
                    <a:pt x="527" y="4988"/>
                    <a:pt x="302" y="4136"/>
                  </a:cubicBezTo>
                  <a:cubicBezTo>
                    <a:pt x="76" y="3309"/>
                    <a:pt x="176" y="2432"/>
                    <a:pt x="627" y="1680"/>
                  </a:cubicBezTo>
                  <a:cubicBezTo>
                    <a:pt x="1229" y="652"/>
                    <a:pt x="2307" y="76"/>
                    <a:pt x="3434" y="76"/>
                  </a:cubicBezTo>
                  <a:close/>
                  <a:moveTo>
                    <a:pt x="3433" y="1"/>
                  </a:moveTo>
                  <a:cubicBezTo>
                    <a:pt x="2289" y="1"/>
                    <a:pt x="1173" y="597"/>
                    <a:pt x="552" y="1655"/>
                  </a:cubicBezTo>
                  <a:cubicBezTo>
                    <a:pt x="126" y="2407"/>
                    <a:pt x="1" y="3309"/>
                    <a:pt x="226" y="4161"/>
                  </a:cubicBezTo>
                  <a:cubicBezTo>
                    <a:pt x="452" y="5013"/>
                    <a:pt x="1003" y="5740"/>
                    <a:pt x="1755" y="6166"/>
                  </a:cubicBezTo>
                  <a:cubicBezTo>
                    <a:pt x="2282" y="6467"/>
                    <a:pt x="2833" y="6617"/>
                    <a:pt x="3409" y="6617"/>
                  </a:cubicBezTo>
                  <a:cubicBezTo>
                    <a:pt x="3710" y="6617"/>
                    <a:pt x="3986" y="6592"/>
                    <a:pt x="4287" y="6517"/>
                  </a:cubicBezTo>
                  <a:cubicBezTo>
                    <a:pt x="5139" y="6266"/>
                    <a:pt x="5840" y="5740"/>
                    <a:pt x="6292" y="4963"/>
                  </a:cubicBezTo>
                  <a:cubicBezTo>
                    <a:pt x="7194" y="3384"/>
                    <a:pt x="6668" y="1354"/>
                    <a:pt x="5089" y="452"/>
                  </a:cubicBezTo>
                  <a:cubicBezTo>
                    <a:pt x="4567" y="146"/>
                    <a:pt x="399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6848298" y="1720358"/>
              <a:ext cx="180954" cy="94081"/>
            </a:xfrm>
            <a:custGeom>
              <a:avLst/>
              <a:gdLst/>
              <a:ahLst/>
              <a:cxnLst/>
              <a:rect l="l" t="t" r="r" b="b"/>
              <a:pathLst>
                <a:path w="1731" h="900" extrusionOk="0">
                  <a:moveTo>
                    <a:pt x="269" y="1"/>
                  </a:moveTo>
                  <a:cubicBezTo>
                    <a:pt x="168" y="1"/>
                    <a:pt x="71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54" y="894"/>
                  </a:lnTo>
                  <a:cubicBezTo>
                    <a:pt x="1374" y="898"/>
                    <a:pt x="1395" y="900"/>
                    <a:pt x="1417" y="900"/>
                  </a:cubicBezTo>
                  <a:cubicBezTo>
                    <a:pt x="1526" y="900"/>
                    <a:pt x="1638" y="844"/>
                    <a:pt x="1680" y="718"/>
                  </a:cubicBezTo>
                  <a:cubicBezTo>
                    <a:pt x="1730" y="593"/>
                    <a:pt x="1655" y="443"/>
                    <a:pt x="1530" y="418"/>
                  </a:cubicBezTo>
                  <a:lnTo>
                    <a:pt x="352" y="17"/>
                  </a:lnTo>
                  <a:cubicBezTo>
                    <a:pt x="325" y="6"/>
                    <a:pt x="297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7089357" y="1801583"/>
              <a:ext cx="180850" cy="95127"/>
            </a:xfrm>
            <a:custGeom>
              <a:avLst/>
              <a:gdLst/>
              <a:ahLst/>
              <a:cxnLst/>
              <a:rect l="l" t="t" r="r" b="b"/>
              <a:pathLst>
                <a:path w="1730" h="910" extrusionOk="0">
                  <a:moveTo>
                    <a:pt x="294" y="1"/>
                  </a:moveTo>
                  <a:cubicBezTo>
                    <a:pt x="191" y="1"/>
                    <a:pt x="90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79" y="894"/>
                  </a:lnTo>
                  <a:cubicBezTo>
                    <a:pt x="1405" y="904"/>
                    <a:pt x="1432" y="909"/>
                    <a:pt x="1459" y="909"/>
                  </a:cubicBezTo>
                  <a:cubicBezTo>
                    <a:pt x="1562" y="909"/>
                    <a:pt x="1660" y="837"/>
                    <a:pt x="1680" y="718"/>
                  </a:cubicBezTo>
                  <a:cubicBezTo>
                    <a:pt x="1730" y="593"/>
                    <a:pt x="1655" y="443"/>
                    <a:pt x="1529" y="418"/>
                  </a:cubicBezTo>
                  <a:lnTo>
                    <a:pt x="376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7487638" y="2252761"/>
              <a:ext cx="196530" cy="172169"/>
            </a:xfrm>
            <a:custGeom>
              <a:avLst/>
              <a:gdLst/>
              <a:ahLst/>
              <a:cxnLst/>
              <a:rect l="l" t="t" r="r" b="b"/>
              <a:pathLst>
                <a:path w="1880" h="1647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0" y="788"/>
                    <a:pt x="125" y="1290"/>
                    <a:pt x="526" y="1540"/>
                  </a:cubicBezTo>
                  <a:cubicBezTo>
                    <a:pt x="647" y="1613"/>
                    <a:pt x="780" y="1646"/>
                    <a:pt x="913" y="1646"/>
                  </a:cubicBezTo>
                  <a:cubicBezTo>
                    <a:pt x="1195" y="1646"/>
                    <a:pt x="1476" y="1495"/>
                    <a:pt x="1629" y="1239"/>
                  </a:cubicBezTo>
                  <a:cubicBezTo>
                    <a:pt x="1880" y="838"/>
                    <a:pt x="1729" y="337"/>
                    <a:pt x="1353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7592383" y="2459742"/>
              <a:ext cx="196635" cy="172692"/>
            </a:xfrm>
            <a:custGeom>
              <a:avLst/>
              <a:gdLst/>
              <a:ahLst/>
              <a:cxnLst/>
              <a:rect l="l" t="t" r="r" b="b"/>
              <a:pathLst>
                <a:path w="1881" h="1652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1" y="813"/>
                    <a:pt x="126" y="1315"/>
                    <a:pt x="527" y="1540"/>
                  </a:cubicBezTo>
                  <a:cubicBezTo>
                    <a:pt x="652" y="1615"/>
                    <a:pt x="794" y="1652"/>
                    <a:pt x="936" y="1652"/>
                  </a:cubicBezTo>
                  <a:cubicBezTo>
                    <a:pt x="1220" y="1652"/>
                    <a:pt x="1504" y="1507"/>
                    <a:pt x="1655" y="1239"/>
                  </a:cubicBezTo>
                  <a:cubicBezTo>
                    <a:pt x="1880" y="838"/>
                    <a:pt x="1730" y="337"/>
                    <a:pt x="1354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7380176" y="2530409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33" y="1"/>
                  </a:moveTo>
                  <a:cubicBezTo>
                    <a:pt x="649" y="1"/>
                    <a:pt x="376" y="146"/>
                    <a:pt x="226" y="413"/>
                  </a:cubicBezTo>
                  <a:cubicBezTo>
                    <a:pt x="0" y="789"/>
                    <a:pt x="126" y="1290"/>
                    <a:pt x="527" y="1541"/>
                  </a:cubicBezTo>
                  <a:cubicBezTo>
                    <a:pt x="655" y="1613"/>
                    <a:pt x="794" y="1647"/>
                    <a:pt x="931" y="1647"/>
                  </a:cubicBezTo>
                  <a:cubicBezTo>
                    <a:pt x="1221" y="1647"/>
                    <a:pt x="1501" y="1496"/>
                    <a:pt x="1655" y="1240"/>
                  </a:cubicBezTo>
                  <a:cubicBezTo>
                    <a:pt x="1880" y="839"/>
                    <a:pt x="1730" y="338"/>
                    <a:pt x="1354" y="112"/>
                  </a:cubicBezTo>
                  <a:cubicBezTo>
                    <a:pt x="1220" y="37"/>
                    <a:pt x="1075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7275326" y="2344962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67" y="1"/>
                  </a:moveTo>
                  <a:cubicBezTo>
                    <a:pt x="683" y="1"/>
                    <a:pt x="397" y="152"/>
                    <a:pt x="227" y="408"/>
                  </a:cubicBezTo>
                  <a:cubicBezTo>
                    <a:pt x="1" y="809"/>
                    <a:pt x="151" y="1310"/>
                    <a:pt x="527" y="1535"/>
                  </a:cubicBezTo>
                  <a:cubicBezTo>
                    <a:pt x="661" y="1611"/>
                    <a:pt x="806" y="1647"/>
                    <a:pt x="948" y="1647"/>
                  </a:cubicBezTo>
                  <a:cubicBezTo>
                    <a:pt x="1232" y="1647"/>
                    <a:pt x="1505" y="1502"/>
                    <a:pt x="1655" y="1235"/>
                  </a:cubicBezTo>
                  <a:cubicBezTo>
                    <a:pt x="1881" y="859"/>
                    <a:pt x="1755" y="332"/>
                    <a:pt x="1354" y="107"/>
                  </a:cubicBezTo>
                  <a:cubicBezTo>
                    <a:pt x="1234" y="35"/>
                    <a:pt x="1100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6575878" y="2445316"/>
              <a:ext cx="138930" cy="120215"/>
            </a:xfrm>
            <a:custGeom>
              <a:avLst/>
              <a:gdLst/>
              <a:ahLst/>
              <a:cxnLst/>
              <a:rect l="l" t="t" r="r" b="b"/>
              <a:pathLst>
                <a:path w="1329" h="1150" extrusionOk="0">
                  <a:moveTo>
                    <a:pt x="1064" y="1"/>
                  </a:moveTo>
                  <a:cubicBezTo>
                    <a:pt x="899" y="1"/>
                    <a:pt x="649" y="127"/>
                    <a:pt x="426" y="350"/>
                  </a:cubicBezTo>
                  <a:cubicBezTo>
                    <a:pt x="126" y="626"/>
                    <a:pt x="0" y="976"/>
                    <a:pt x="126" y="1102"/>
                  </a:cubicBezTo>
                  <a:cubicBezTo>
                    <a:pt x="158" y="1134"/>
                    <a:pt x="204" y="1150"/>
                    <a:pt x="260" y="1150"/>
                  </a:cubicBezTo>
                  <a:cubicBezTo>
                    <a:pt x="419" y="1150"/>
                    <a:pt x="655" y="1023"/>
                    <a:pt x="877" y="801"/>
                  </a:cubicBezTo>
                  <a:cubicBezTo>
                    <a:pt x="1178" y="525"/>
                    <a:pt x="1329" y="199"/>
                    <a:pt x="1203" y="49"/>
                  </a:cubicBezTo>
                  <a:cubicBezTo>
                    <a:pt x="1171" y="16"/>
                    <a:pt x="1123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6759234" y="2500302"/>
              <a:ext cx="138930" cy="119274"/>
            </a:xfrm>
            <a:custGeom>
              <a:avLst/>
              <a:gdLst/>
              <a:ahLst/>
              <a:cxnLst/>
              <a:rect l="l" t="t" r="r" b="b"/>
              <a:pathLst>
                <a:path w="1329" h="1141" extrusionOk="0">
                  <a:moveTo>
                    <a:pt x="1087" y="1"/>
                  </a:moveTo>
                  <a:cubicBezTo>
                    <a:pt x="922" y="1"/>
                    <a:pt x="673" y="122"/>
                    <a:pt x="452" y="325"/>
                  </a:cubicBezTo>
                  <a:cubicBezTo>
                    <a:pt x="151" y="626"/>
                    <a:pt x="1" y="952"/>
                    <a:pt x="126" y="1077"/>
                  </a:cubicBezTo>
                  <a:cubicBezTo>
                    <a:pt x="162" y="1120"/>
                    <a:pt x="217" y="1141"/>
                    <a:pt x="284" y="1141"/>
                  </a:cubicBezTo>
                  <a:cubicBezTo>
                    <a:pt x="449" y="1141"/>
                    <a:pt x="689" y="1015"/>
                    <a:pt x="903" y="801"/>
                  </a:cubicBezTo>
                  <a:cubicBezTo>
                    <a:pt x="1204" y="526"/>
                    <a:pt x="1329" y="175"/>
                    <a:pt x="1229" y="49"/>
                  </a:cubicBezTo>
                  <a:cubicBezTo>
                    <a:pt x="1196" y="16"/>
                    <a:pt x="1147" y="1"/>
                    <a:pt x="1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6934749" y="2560620"/>
              <a:ext cx="139035" cy="117706"/>
            </a:xfrm>
            <a:custGeom>
              <a:avLst/>
              <a:gdLst/>
              <a:ahLst/>
              <a:cxnLst/>
              <a:rect l="l" t="t" r="r" b="b"/>
              <a:pathLst>
                <a:path w="1330" h="1126" extrusionOk="0">
                  <a:moveTo>
                    <a:pt x="1067" y="0"/>
                  </a:moveTo>
                  <a:cubicBezTo>
                    <a:pt x="908" y="0"/>
                    <a:pt x="673" y="122"/>
                    <a:pt x="452" y="325"/>
                  </a:cubicBezTo>
                  <a:cubicBezTo>
                    <a:pt x="151" y="625"/>
                    <a:pt x="1" y="951"/>
                    <a:pt x="126" y="1076"/>
                  </a:cubicBezTo>
                  <a:cubicBezTo>
                    <a:pt x="159" y="1110"/>
                    <a:pt x="208" y="1125"/>
                    <a:pt x="267" y="1125"/>
                  </a:cubicBezTo>
                  <a:cubicBezTo>
                    <a:pt x="431" y="1125"/>
                    <a:pt x="675" y="1004"/>
                    <a:pt x="878" y="801"/>
                  </a:cubicBezTo>
                  <a:cubicBezTo>
                    <a:pt x="1179" y="500"/>
                    <a:pt x="1329" y="174"/>
                    <a:pt x="1204" y="49"/>
                  </a:cubicBezTo>
                  <a:cubicBezTo>
                    <a:pt x="1171" y="16"/>
                    <a:pt x="1124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6746167" y="1611954"/>
              <a:ext cx="647192" cy="395770"/>
            </a:xfrm>
            <a:custGeom>
              <a:avLst/>
              <a:gdLst/>
              <a:ahLst/>
              <a:cxnLst/>
              <a:rect l="l" t="t" r="r" b="b"/>
              <a:pathLst>
                <a:path w="6191" h="3786" extrusionOk="0">
                  <a:moveTo>
                    <a:pt x="401" y="1"/>
                  </a:moveTo>
                  <a:lnTo>
                    <a:pt x="0" y="2081"/>
                  </a:lnTo>
                  <a:lnTo>
                    <a:pt x="5439" y="3785"/>
                  </a:lnTo>
                  <a:lnTo>
                    <a:pt x="6191" y="1831"/>
                  </a:lnTo>
                  <a:lnTo>
                    <a:pt x="6065" y="1780"/>
                  </a:lnTo>
                  <a:lnTo>
                    <a:pt x="5364" y="3635"/>
                  </a:lnTo>
                  <a:lnTo>
                    <a:pt x="151" y="2006"/>
                  </a:lnTo>
                  <a:lnTo>
                    <a:pt x="527" y="5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6405590" y="1950651"/>
              <a:ext cx="867243" cy="921685"/>
            </a:xfrm>
            <a:custGeom>
              <a:avLst/>
              <a:gdLst/>
              <a:ahLst/>
              <a:cxnLst/>
              <a:rect l="l" t="t" r="r" b="b"/>
              <a:pathLst>
                <a:path w="8296" h="8817" extrusionOk="0">
                  <a:moveTo>
                    <a:pt x="3653" y="1"/>
                  </a:moveTo>
                  <a:cubicBezTo>
                    <a:pt x="3231" y="1"/>
                    <a:pt x="2838" y="242"/>
                    <a:pt x="2657" y="646"/>
                  </a:cubicBezTo>
                  <a:lnTo>
                    <a:pt x="0" y="6586"/>
                  </a:lnTo>
                  <a:lnTo>
                    <a:pt x="75" y="6611"/>
                  </a:lnTo>
                  <a:lnTo>
                    <a:pt x="2707" y="671"/>
                  </a:lnTo>
                  <a:cubicBezTo>
                    <a:pt x="2886" y="293"/>
                    <a:pt x="3254" y="73"/>
                    <a:pt x="3636" y="73"/>
                  </a:cubicBezTo>
                  <a:cubicBezTo>
                    <a:pt x="3736" y="73"/>
                    <a:pt x="3836" y="88"/>
                    <a:pt x="3935" y="119"/>
                  </a:cubicBezTo>
                  <a:lnTo>
                    <a:pt x="7444" y="1172"/>
                  </a:lnTo>
                  <a:cubicBezTo>
                    <a:pt x="7920" y="1322"/>
                    <a:pt x="8221" y="1824"/>
                    <a:pt x="8146" y="2325"/>
                  </a:cubicBezTo>
                  <a:lnTo>
                    <a:pt x="7043" y="8315"/>
                  </a:lnTo>
                  <a:lnTo>
                    <a:pt x="6968" y="8816"/>
                  </a:lnTo>
                  <a:lnTo>
                    <a:pt x="7018" y="8816"/>
                  </a:lnTo>
                  <a:lnTo>
                    <a:pt x="7118" y="8290"/>
                  </a:lnTo>
                  <a:lnTo>
                    <a:pt x="8196" y="2350"/>
                  </a:lnTo>
                  <a:cubicBezTo>
                    <a:pt x="8296" y="1799"/>
                    <a:pt x="7970" y="1272"/>
                    <a:pt x="7444" y="1122"/>
                  </a:cubicBezTo>
                  <a:lnTo>
                    <a:pt x="3960" y="44"/>
                  </a:lnTo>
                  <a:cubicBezTo>
                    <a:pt x="3858" y="15"/>
                    <a:pt x="3754" y="1"/>
                    <a:pt x="3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6678010" y="2165473"/>
              <a:ext cx="500526" cy="266669"/>
            </a:xfrm>
            <a:custGeom>
              <a:avLst/>
              <a:gdLst/>
              <a:ahLst/>
              <a:cxnLst/>
              <a:rect l="l" t="t" r="r" b="b"/>
              <a:pathLst>
                <a:path w="4788" h="2551" extrusionOk="0">
                  <a:moveTo>
                    <a:pt x="846" y="69"/>
                  </a:moveTo>
                  <a:cubicBezTo>
                    <a:pt x="908" y="69"/>
                    <a:pt x="970" y="78"/>
                    <a:pt x="1028" y="94"/>
                  </a:cubicBezTo>
                  <a:lnTo>
                    <a:pt x="4186" y="1047"/>
                  </a:lnTo>
                  <a:cubicBezTo>
                    <a:pt x="4236" y="1047"/>
                    <a:pt x="4286" y="1072"/>
                    <a:pt x="4337" y="1097"/>
                  </a:cubicBezTo>
                  <a:cubicBezTo>
                    <a:pt x="4462" y="1172"/>
                    <a:pt x="4537" y="1272"/>
                    <a:pt x="4612" y="1398"/>
                  </a:cubicBezTo>
                  <a:cubicBezTo>
                    <a:pt x="4712" y="1573"/>
                    <a:pt x="4738" y="1774"/>
                    <a:pt x="4662" y="1949"/>
                  </a:cubicBezTo>
                  <a:cubicBezTo>
                    <a:pt x="4612" y="2150"/>
                    <a:pt x="4487" y="2300"/>
                    <a:pt x="4311" y="2400"/>
                  </a:cubicBezTo>
                  <a:cubicBezTo>
                    <a:pt x="4209" y="2459"/>
                    <a:pt x="4097" y="2483"/>
                    <a:pt x="3987" y="2483"/>
                  </a:cubicBezTo>
                  <a:cubicBezTo>
                    <a:pt x="3910" y="2483"/>
                    <a:pt x="3833" y="2471"/>
                    <a:pt x="3760" y="2450"/>
                  </a:cubicBezTo>
                  <a:lnTo>
                    <a:pt x="602" y="1523"/>
                  </a:lnTo>
                  <a:cubicBezTo>
                    <a:pt x="427" y="1473"/>
                    <a:pt x="276" y="1348"/>
                    <a:pt x="176" y="1172"/>
                  </a:cubicBezTo>
                  <a:cubicBezTo>
                    <a:pt x="76" y="997"/>
                    <a:pt x="51" y="796"/>
                    <a:pt x="126" y="596"/>
                  </a:cubicBezTo>
                  <a:cubicBezTo>
                    <a:pt x="176" y="420"/>
                    <a:pt x="301" y="270"/>
                    <a:pt x="477" y="170"/>
                  </a:cubicBezTo>
                  <a:cubicBezTo>
                    <a:pt x="594" y="103"/>
                    <a:pt x="722" y="69"/>
                    <a:pt x="846" y="69"/>
                  </a:cubicBezTo>
                  <a:close/>
                  <a:moveTo>
                    <a:pt x="809" y="1"/>
                  </a:moveTo>
                  <a:cubicBezTo>
                    <a:pt x="683" y="1"/>
                    <a:pt x="558" y="34"/>
                    <a:pt x="452" y="94"/>
                  </a:cubicBezTo>
                  <a:cubicBezTo>
                    <a:pt x="251" y="220"/>
                    <a:pt x="101" y="370"/>
                    <a:pt x="51" y="596"/>
                  </a:cubicBezTo>
                  <a:cubicBezTo>
                    <a:pt x="1" y="796"/>
                    <a:pt x="1" y="997"/>
                    <a:pt x="126" y="1197"/>
                  </a:cubicBezTo>
                  <a:cubicBezTo>
                    <a:pt x="176" y="1323"/>
                    <a:pt x="301" y="1448"/>
                    <a:pt x="427" y="1498"/>
                  </a:cubicBezTo>
                  <a:cubicBezTo>
                    <a:pt x="477" y="1548"/>
                    <a:pt x="527" y="1573"/>
                    <a:pt x="602" y="1598"/>
                  </a:cubicBezTo>
                  <a:lnTo>
                    <a:pt x="3735" y="2526"/>
                  </a:lnTo>
                  <a:cubicBezTo>
                    <a:pt x="3802" y="2542"/>
                    <a:pt x="3871" y="2551"/>
                    <a:pt x="3941" y="2551"/>
                  </a:cubicBezTo>
                  <a:cubicBezTo>
                    <a:pt x="4080" y="2551"/>
                    <a:pt x="4220" y="2517"/>
                    <a:pt x="4337" y="2450"/>
                  </a:cubicBezTo>
                  <a:cubicBezTo>
                    <a:pt x="4537" y="2350"/>
                    <a:pt x="4662" y="2175"/>
                    <a:pt x="4738" y="1974"/>
                  </a:cubicBezTo>
                  <a:cubicBezTo>
                    <a:pt x="4788" y="1774"/>
                    <a:pt x="4763" y="1548"/>
                    <a:pt x="4662" y="1373"/>
                  </a:cubicBezTo>
                  <a:cubicBezTo>
                    <a:pt x="4562" y="1172"/>
                    <a:pt x="4387" y="1047"/>
                    <a:pt x="4186" y="972"/>
                  </a:cubicBezTo>
                  <a:lnTo>
                    <a:pt x="1053" y="44"/>
                  </a:lnTo>
                  <a:cubicBezTo>
                    <a:pt x="974" y="15"/>
                    <a:pt x="891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7042212" y="2675714"/>
              <a:ext cx="749429" cy="366918"/>
            </a:xfrm>
            <a:custGeom>
              <a:avLst/>
              <a:gdLst/>
              <a:ahLst/>
              <a:cxnLst/>
              <a:rect l="l" t="t" r="r" b="b"/>
              <a:pathLst>
                <a:path w="7169" h="3510" extrusionOk="0">
                  <a:moveTo>
                    <a:pt x="7168" y="0"/>
                  </a:moveTo>
                  <a:lnTo>
                    <a:pt x="1028" y="1354"/>
                  </a:lnTo>
                  <a:lnTo>
                    <a:pt x="953" y="1379"/>
                  </a:lnTo>
                  <a:lnTo>
                    <a:pt x="0" y="1605"/>
                  </a:lnTo>
                  <a:lnTo>
                    <a:pt x="878" y="1880"/>
                  </a:lnTo>
                  <a:lnTo>
                    <a:pt x="928" y="1880"/>
                  </a:lnTo>
                  <a:lnTo>
                    <a:pt x="6015" y="3509"/>
                  </a:lnTo>
                  <a:lnTo>
                    <a:pt x="6041" y="3484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873712" y="2665678"/>
              <a:ext cx="2444505" cy="1540219"/>
            </a:xfrm>
            <a:custGeom>
              <a:avLst/>
              <a:gdLst/>
              <a:ahLst/>
              <a:cxnLst/>
              <a:rect l="l" t="t" r="r" b="b"/>
              <a:pathLst>
                <a:path w="23384" h="14734" extrusionOk="0">
                  <a:moveTo>
                    <a:pt x="20604" y="1"/>
                  </a:moveTo>
                  <a:cubicBezTo>
                    <a:pt x="20545" y="1"/>
                    <a:pt x="20486" y="7"/>
                    <a:pt x="20427" y="21"/>
                  </a:cubicBezTo>
                  <a:lnTo>
                    <a:pt x="15113" y="1199"/>
                  </a:lnTo>
                  <a:lnTo>
                    <a:pt x="14988" y="1224"/>
                  </a:lnTo>
                  <a:lnTo>
                    <a:pt x="9324" y="2477"/>
                  </a:lnTo>
                  <a:lnTo>
                    <a:pt x="9198" y="2503"/>
                  </a:lnTo>
                  <a:lnTo>
                    <a:pt x="1228" y="4282"/>
                  </a:lnTo>
                  <a:lnTo>
                    <a:pt x="627" y="4432"/>
                  </a:lnTo>
                  <a:cubicBezTo>
                    <a:pt x="251" y="4508"/>
                    <a:pt x="0" y="4883"/>
                    <a:pt x="101" y="5284"/>
                  </a:cubicBezTo>
                  <a:lnTo>
                    <a:pt x="2256" y="14733"/>
                  </a:lnTo>
                  <a:lnTo>
                    <a:pt x="3960" y="14382"/>
                  </a:lnTo>
                  <a:lnTo>
                    <a:pt x="10953" y="12853"/>
                  </a:lnTo>
                  <a:lnTo>
                    <a:pt x="11028" y="12828"/>
                  </a:lnTo>
                  <a:lnTo>
                    <a:pt x="18096" y="11300"/>
                  </a:lnTo>
                  <a:lnTo>
                    <a:pt x="18171" y="11274"/>
                  </a:lnTo>
                  <a:lnTo>
                    <a:pt x="23384" y="10147"/>
                  </a:lnTo>
                  <a:lnTo>
                    <a:pt x="21379" y="623"/>
                  </a:lnTo>
                  <a:cubicBezTo>
                    <a:pt x="21293" y="256"/>
                    <a:pt x="20965" y="1"/>
                    <a:pt x="20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6452735" y="3388755"/>
              <a:ext cx="235837" cy="456922"/>
            </a:xfrm>
            <a:custGeom>
              <a:avLst/>
              <a:gdLst/>
              <a:ahLst/>
              <a:cxnLst/>
              <a:rect l="l" t="t" r="r" b="b"/>
              <a:pathLst>
                <a:path w="2256" h="4371" extrusionOk="0">
                  <a:moveTo>
                    <a:pt x="844" y="1"/>
                  </a:moveTo>
                  <a:cubicBezTo>
                    <a:pt x="789" y="1"/>
                    <a:pt x="733" y="8"/>
                    <a:pt x="677" y="22"/>
                  </a:cubicBezTo>
                  <a:cubicBezTo>
                    <a:pt x="251" y="97"/>
                    <a:pt x="0" y="498"/>
                    <a:pt x="100" y="924"/>
                  </a:cubicBezTo>
                  <a:lnTo>
                    <a:pt x="702" y="3756"/>
                  </a:lnTo>
                  <a:cubicBezTo>
                    <a:pt x="768" y="4132"/>
                    <a:pt x="1088" y="4371"/>
                    <a:pt x="1454" y="4371"/>
                  </a:cubicBezTo>
                  <a:cubicBezTo>
                    <a:pt x="1504" y="4371"/>
                    <a:pt x="1554" y="4366"/>
                    <a:pt x="1604" y="4357"/>
                  </a:cubicBezTo>
                  <a:cubicBezTo>
                    <a:pt x="2005" y="4257"/>
                    <a:pt x="2256" y="3856"/>
                    <a:pt x="2181" y="3455"/>
                  </a:cubicBezTo>
                  <a:lnTo>
                    <a:pt x="1579" y="598"/>
                  </a:lnTo>
                  <a:cubicBezTo>
                    <a:pt x="1493" y="253"/>
                    <a:pt x="1184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6334819" y="3504894"/>
              <a:ext cx="471673" cy="222869"/>
            </a:xfrm>
            <a:custGeom>
              <a:avLst/>
              <a:gdLst/>
              <a:ahLst/>
              <a:cxnLst/>
              <a:rect l="l" t="t" r="r" b="b"/>
              <a:pathLst>
                <a:path w="4512" h="2132" extrusionOk="0">
                  <a:moveTo>
                    <a:pt x="3676" y="0"/>
                  </a:moveTo>
                  <a:cubicBezTo>
                    <a:pt x="3629" y="0"/>
                    <a:pt x="3582" y="4"/>
                    <a:pt x="3534" y="13"/>
                  </a:cubicBezTo>
                  <a:lnTo>
                    <a:pt x="677" y="640"/>
                  </a:lnTo>
                  <a:cubicBezTo>
                    <a:pt x="276" y="715"/>
                    <a:pt x="0" y="1116"/>
                    <a:pt x="101" y="1542"/>
                  </a:cubicBezTo>
                  <a:cubicBezTo>
                    <a:pt x="167" y="1895"/>
                    <a:pt x="486" y="2132"/>
                    <a:pt x="852" y="2132"/>
                  </a:cubicBezTo>
                  <a:cubicBezTo>
                    <a:pt x="902" y="2132"/>
                    <a:pt x="952" y="2128"/>
                    <a:pt x="1003" y="2119"/>
                  </a:cubicBezTo>
                  <a:lnTo>
                    <a:pt x="3860" y="1517"/>
                  </a:lnTo>
                  <a:cubicBezTo>
                    <a:pt x="4261" y="1417"/>
                    <a:pt x="4512" y="1016"/>
                    <a:pt x="4437" y="615"/>
                  </a:cubicBezTo>
                  <a:cubicBezTo>
                    <a:pt x="4348" y="239"/>
                    <a:pt x="4026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873712" y="3113198"/>
              <a:ext cx="414073" cy="1092704"/>
            </a:xfrm>
            <a:custGeom>
              <a:avLst/>
              <a:gdLst/>
              <a:ahLst/>
              <a:cxnLst/>
              <a:rect l="l" t="t" r="r" b="b"/>
              <a:pathLst>
                <a:path w="3961" h="10453" extrusionOk="0">
                  <a:moveTo>
                    <a:pt x="1228" y="1"/>
                  </a:moveTo>
                  <a:lnTo>
                    <a:pt x="477" y="176"/>
                  </a:lnTo>
                  <a:cubicBezTo>
                    <a:pt x="176" y="252"/>
                    <a:pt x="0" y="552"/>
                    <a:pt x="50" y="828"/>
                  </a:cubicBezTo>
                  <a:lnTo>
                    <a:pt x="2256" y="10452"/>
                  </a:lnTo>
                  <a:lnTo>
                    <a:pt x="3960" y="1010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6219516" y="3273033"/>
              <a:ext cx="691829" cy="691813"/>
            </a:xfrm>
            <a:custGeom>
              <a:avLst/>
              <a:gdLst/>
              <a:ahLst/>
              <a:cxnLst/>
              <a:rect l="l" t="t" r="r" b="b"/>
              <a:pathLst>
                <a:path w="6618" h="6618" extrusionOk="0">
                  <a:moveTo>
                    <a:pt x="3309" y="76"/>
                  </a:moveTo>
                  <a:cubicBezTo>
                    <a:pt x="5088" y="76"/>
                    <a:pt x="6542" y="1530"/>
                    <a:pt x="6542" y="3309"/>
                  </a:cubicBezTo>
                  <a:cubicBezTo>
                    <a:pt x="6542" y="5089"/>
                    <a:pt x="5088" y="6542"/>
                    <a:pt x="3309" y="6542"/>
                  </a:cubicBezTo>
                  <a:cubicBezTo>
                    <a:pt x="1504" y="6542"/>
                    <a:pt x="51" y="5089"/>
                    <a:pt x="51" y="3309"/>
                  </a:cubicBezTo>
                  <a:cubicBezTo>
                    <a:pt x="51" y="1530"/>
                    <a:pt x="1504" y="76"/>
                    <a:pt x="3309" y="76"/>
                  </a:cubicBezTo>
                  <a:close/>
                  <a:moveTo>
                    <a:pt x="3309" y="1"/>
                  </a:moveTo>
                  <a:cubicBezTo>
                    <a:pt x="1479" y="1"/>
                    <a:pt x="1" y="1480"/>
                    <a:pt x="1" y="3309"/>
                  </a:cubicBezTo>
                  <a:cubicBezTo>
                    <a:pt x="1" y="5139"/>
                    <a:pt x="1479" y="6617"/>
                    <a:pt x="3309" y="6617"/>
                  </a:cubicBezTo>
                  <a:cubicBezTo>
                    <a:pt x="5113" y="6617"/>
                    <a:pt x="6617" y="5139"/>
                    <a:pt x="6617" y="3309"/>
                  </a:cubicBezTo>
                  <a:cubicBezTo>
                    <a:pt x="6617" y="1480"/>
                    <a:pt x="5113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6950534" y="2949389"/>
              <a:ext cx="183463" cy="77983"/>
            </a:xfrm>
            <a:custGeom>
              <a:avLst/>
              <a:gdLst/>
              <a:ahLst/>
              <a:cxnLst/>
              <a:rect l="l" t="t" r="r" b="b"/>
              <a:pathLst>
                <a:path w="1755" h="746" extrusionOk="0">
                  <a:moveTo>
                    <a:pt x="1507" y="1"/>
                  </a:moveTo>
                  <a:cubicBezTo>
                    <a:pt x="1482" y="1"/>
                    <a:pt x="1456" y="5"/>
                    <a:pt x="1429" y="14"/>
                  </a:cubicBezTo>
                  <a:lnTo>
                    <a:pt x="226" y="240"/>
                  </a:lnTo>
                  <a:cubicBezTo>
                    <a:pt x="100" y="265"/>
                    <a:pt x="0" y="415"/>
                    <a:pt x="50" y="540"/>
                  </a:cubicBezTo>
                  <a:cubicBezTo>
                    <a:pt x="72" y="672"/>
                    <a:pt x="170" y="746"/>
                    <a:pt x="295" y="746"/>
                  </a:cubicBezTo>
                  <a:cubicBezTo>
                    <a:pt x="313" y="746"/>
                    <a:pt x="332" y="744"/>
                    <a:pt x="351" y="741"/>
                  </a:cubicBezTo>
                  <a:lnTo>
                    <a:pt x="1529" y="490"/>
                  </a:lnTo>
                  <a:cubicBezTo>
                    <a:pt x="1679" y="465"/>
                    <a:pt x="1755" y="340"/>
                    <a:pt x="1730" y="190"/>
                  </a:cubicBezTo>
                  <a:cubicBezTo>
                    <a:pt x="1709" y="87"/>
                    <a:pt x="1621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7202047" y="2897958"/>
              <a:ext cx="183463" cy="79551"/>
            </a:xfrm>
            <a:custGeom>
              <a:avLst/>
              <a:gdLst/>
              <a:ahLst/>
              <a:cxnLst/>
              <a:rect l="l" t="t" r="r" b="b"/>
              <a:pathLst>
                <a:path w="1755" h="761" extrusionOk="0">
                  <a:moveTo>
                    <a:pt x="1469" y="1"/>
                  </a:moveTo>
                  <a:cubicBezTo>
                    <a:pt x="1455" y="1"/>
                    <a:pt x="1442" y="2"/>
                    <a:pt x="1429" y="5"/>
                  </a:cubicBezTo>
                  <a:lnTo>
                    <a:pt x="226" y="255"/>
                  </a:lnTo>
                  <a:cubicBezTo>
                    <a:pt x="100" y="281"/>
                    <a:pt x="0" y="406"/>
                    <a:pt x="25" y="556"/>
                  </a:cubicBezTo>
                  <a:cubicBezTo>
                    <a:pt x="48" y="668"/>
                    <a:pt x="171" y="761"/>
                    <a:pt x="286" y="761"/>
                  </a:cubicBezTo>
                  <a:cubicBezTo>
                    <a:pt x="300" y="761"/>
                    <a:pt x="313" y="759"/>
                    <a:pt x="326" y="757"/>
                  </a:cubicBezTo>
                  <a:lnTo>
                    <a:pt x="1529" y="506"/>
                  </a:lnTo>
                  <a:cubicBezTo>
                    <a:pt x="1654" y="481"/>
                    <a:pt x="1755" y="331"/>
                    <a:pt x="1730" y="205"/>
                  </a:cubicBezTo>
                  <a:cubicBezTo>
                    <a:pt x="1707" y="93"/>
                    <a:pt x="1584" y="1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7801977" y="3071279"/>
              <a:ext cx="173010" cy="17311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828" y="1"/>
                  </a:moveTo>
                  <a:cubicBezTo>
                    <a:pt x="377" y="1"/>
                    <a:pt x="1" y="377"/>
                    <a:pt x="1" y="828"/>
                  </a:cubicBezTo>
                  <a:cubicBezTo>
                    <a:pt x="1" y="1279"/>
                    <a:pt x="377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7998504" y="3199753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7849123" y="3364816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cubicBezTo>
                    <a:pt x="1655" y="376"/>
                    <a:pt x="1279" y="0"/>
                    <a:pt x="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7668380" y="3257353"/>
              <a:ext cx="170396" cy="17300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8"/>
                  </a:cubicBezTo>
                  <a:cubicBezTo>
                    <a:pt x="0" y="1279"/>
                    <a:pt x="376" y="1655"/>
                    <a:pt x="827" y="1655"/>
                  </a:cubicBezTo>
                  <a:cubicBezTo>
                    <a:pt x="1279" y="1655"/>
                    <a:pt x="1629" y="1279"/>
                    <a:pt x="1629" y="828"/>
                  </a:cubicBezTo>
                  <a:cubicBezTo>
                    <a:pt x="1629" y="376"/>
                    <a:pt x="1279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7115596" y="3699541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584" y="0"/>
                  </a:moveTo>
                  <a:cubicBezTo>
                    <a:pt x="416" y="0"/>
                    <a:pt x="216" y="263"/>
                    <a:pt x="100" y="633"/>
                  </a:cubicBezTo>
                  <a:cubicBezTo>
                    <a:pt x="0" y="1009"/>
                    <a:pt x="25" y="1384"/>
                    <a:pt x="201" y="1435"/>
                  </a:cubicBezTo>
                  <a:cubicBezTo>
                    <a:pt x="214" y="1439"/>
                    <a:pt x="229" y="1441"/>
                    <a:pt x="243" y="1441"/>
                  </a:cubicBezTo>
                  <a:cubicBezTo>
                    <a:pt x="411" y="1441"/>
                    <a:pt x="612" y="1177"/>
                    <a:pt x="727" y="808"/>
                  </a:cubicBezTo>
                  <a:cubicBezTo>
                    <a:pt x="852" y="407"/>
                    <a:pt x="802" y="56"/>
                    <a:pt x="627" y="6"/>
                  </a:cubicBezTo>
                  <a:cubicBezTo>
                    <a:pt x="613" y="2"/>
                    <a:pt x="599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7301565" y="3652395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609" y="0"/>
                  </a:moveTo>
                  <a:cubicBezTo>
                    <a:pt x="438" y="0"/>
                    <a:pt x="218" y="263"/>
                    <a:pt x="126" y="632"/>
                  </a:cubicBezTo>
                  <a:cubicBezTo>
                    <a:pt x="1" y="1033"/>
                    <a:pt x="51" y="1384"/>
                    <a:pt x="226" y="1434"/>
                  </a:cubicBezTo>
                  <a:cubicBezTo>
                    <a:pt x="240" y="1438"/>
                    <a:pt x="254" y="1440"/>
                    <a:pt x="269" y="1440"/>
                  </a:cubicBezTo>
                  <a:cubicBezTo>
                    <a:pt x="437" y="1440"/>
                    <a:pt x="637" y="1177"/>
                    <a:pt x="752" y="808"/>
                  </a:cubicBezTo>
                  <a:cubicBezTo>
                    <a:pt x="853" y="432"/>
                    <a:pt x="803" y="56"/>
                    <a:pt x="652" y="6"/>
                  </a:cubicBezTo>
                  <a:cubicBezTo>
                    <a:pt x="638" y="2"/>
                    <a:pt x="624" y="0"/>
                    <a:pt x="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7482307" y="3615703"/>
              <a:ext cx="89275" cy="153248"/>
            </a:xfrm>
            <a:custGeom>
              <a:avLst/>
              <a:gdLst/>
              <a:ahLst/>
              <a:cxnLst/>
              <a:rect l="l" t="t" r="r" b="b"/>
              <a:pathLst>
                <a:path w="854" h="1466" extrusionOk="0">
                  <a:moveTo>
                    <a:pt x="613" y="1"/>
                  </a:moveTo>
                  <a:cubicBezTo>
                    <a:pt x="441" y="1"/>
                    <a:pt x="219" y="284"/>
                    <a:pt x="126" y="633"/>
                  </a:cubicBezTo>
                  <a:cubicBezTo>
                    <a:pt x="1" y="1034"/>
                    <a:pt x="51" y="1410"/>
                    <a:pt x="226" y="1460"/>
                  </a:cubicBezTo>
                  <a:cubicBezTo>
                    <a:pt x="239" y="1463"/>
                    <a:pt x="253" y="1465"/>
                    <a:pt x="266" y="1465"/>
                  </a:cubicBezTo>
                  <a:cubicBezTo>
                    <a:pt x="435" y="1465"/>
                    <a:pt x="637" y="1181"/>
                    <a:pt x="753" y="833"/>
                  </a:cubicBezTo>
                  <a:cubicBezTo>
                    <a:pt x="853" y="432"/>
                    <a:pt x="803" y="56"/>
                    <a:pt x="653" y="6"/>
                  </a:cubicBezTo>
                  <a:cubicBezTo>
                    <a:pt x="640" y="2"/>
                    <a:pt x="62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6835231" y="2791017"/>
              <a:ext cx="655137" cy="348520"/>
            </a:xfrm>
            <a:custGeom>
              <a:avLst/>
              <a:gdLst/>
              <a:ahLst/>
              <a:cxnLst/>
              <a:rect l="l" t="t" r="r" b="b"/>
              <a:pathLst>
                <a:path w="6267" h="3334" extrusionOk="0">
                  <a:moveTo>
                    <a:pt x="5915" y="0"/>
                  </a:moveTo>
                  <a:lnTo>
                    <a:pt x="5790" y="25"/>
                  </a:lnTo>
                  <a:lnTo>
                    <a:pt x="6116" y="1980"/>
                  </a:lnTo>
                  <a:lnTo>
                    <a:pt x="777" y="3158"/>
                  </a:lnTo>
                  <a:lnTo>
                    <a:pt x="126" y="1278"/>
                  </a:lnTo>
                  <a:lnTo>
                    <a:pt x="0" y="1304"/>
                  </a:lnTo>
                  <a:lnTo>
                    <a:pt x="702" y="3334"/>
                  </a:lnTo>
                  <a:lnTo>
                    <a:pt x="6266" y="2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6942589" y="3120724"/>
              <a:ext cx="830655" cy="888652"/>
            </a:xfrm>
            <a:custGeom>
              <a:avLst/>
              <a:gdLst/>
              <a:ahLst/>
              <a:cxnLst/>
              <a:rect l="l" t="t" r="r" b="b"/>
              <a:pathLst>
                <a:path w="7946" h="8501" extrusionOk="0">
                  <a:moveTo>
                    <a:pt x="4678" y="1"/>
                  </a:moveTo>
                  <a:cubicBezTo>
                    <a:pt x="4598" y="1"/>
                    <a:pt x="4517" y="10"/>
                    <a:pt x="4437" y="29"/>
                  </a:cubicBezTo>
                  <a:lnTo>
                    <a:pt x="878" y="856"/>
                  </a:lnTo>
                  <a:cubicBezTo>
                    <a:pt x="352" y="982"/>
                    <a:pt x="1" y="1483"/>
                    <a:pt x="51" y="2034"/>
                  </a:cubicBezTo>
                  <a:lnTo>
                    <a:pt x="728" y="8500"/>
                  </a:lnTo>
                  <a:lnTo>
                    <a:pt x="803" y="8475"/>
                  </a:lnTo>
                  <a:lnTo>
                    <a:pt x="126" y="2034"/>
                  </a:lnTo>
                  <a:cubicBezTo>
                    <a:pt x="76" y="1508"/>
                    <a:pt x="402" y="1032"/>
                    <a:pt x="903" y="931"/>
                  </a:cubicBezTo>
                  <a:lnTo>
                    <a:pt x="4462" y="104"/>
                  </a:lnTo>
                  <a:cubicBezTo>
                    <a:pt x="4544" y="84"/>
                    <a:pt x="4625" y="74"/>
                    <a:pt x="4706" y="74"/>
                  </a:cubicBezTo>
                  <a:cubicBezTo>
                    <a:pt x="5118" y="74"/>
                    <a:pt x="5493" y="332"/>
                    <a:pt x="5640" y="731"/>
                  </a:cubicBezTo>
                  <a:lnTo>
                    <a:pt x="7871" y="6947"/>
                  </a:lnTo>
                  <a:lnTo>
                    <a:pt x="7946" y="6921"/>
                  </a:lnTo>
                  <a:lnTo>
                    <a:pt x="5715" y="731"/>
                  </a:lnTo>
                  <a:cubicBezTo>
                    <a:pt x="5545" y="285"/>
                    <a:pt x="5123" y="1"/>
                    <a:pt x="4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7047439" y="3328647"/>
              <a:ext cx="508366" cy="248480"/>
            </a:xfrm>
            <a:custGeom>
              <a:avLst/>
              <a:gdLst/>
              <a:ahLst/>
              <a:cxnLst/>
              <a:rect l="l" t="t" r="r" b="b"/>
              <a:pathLst>
                <a:path w="4863" h="2377" extrusionOk="0">
                  <a:moveTo>
                    <a:pt x="4011" y="70"/>
                  </a:moveTo>
                  <a:cubicBezTo>
                    <a:pt x="4161" y="70"/>
                    <a:pt x="4286" y="120"/>
                    <a:pt x="4412" y="171"/>
                  </a:cubicBezTo>
                  <a:cubicBezTo>
                    <a:pt x="4562" y="296"/>
                    <a:pt x="4687" y="446"/>
                    <a:pt x="4737" y="647"/>
                  </a:cubicBezTo>
                  <a:cubicBezTo>
                    <a:pt x="4787" y="822"/>
                    <a:pt x="4762" y="1023"/>
                    <a:pt x="4637" y="1198"/>
                  </a:cubicBezTo>
                  <a:cubicBezTo>
                    <a:pt x="4537" y="1374"/>
                    <a:pt x="4386" y="1474"/>
                    <a:pt x="4186" y="1524"/>
                  </a:cubicBezTo>
                  <a:lnTo>
                    <a:pt x="1003" y="2301"/>
                  </a:lnTo>
                  <a:cubicBezTo>
                    <a:pt x="956" y="2314"/>
                    <a:pt x="907" y="2321"/>
                    <a:pt x="858" y="2321"/>
                  </a:cubicBezTo>
                  <a:cubicBezTo>
                    <a:pt x="722" y="2321"/>
                    <a:pt x="580" y="2274"/>
                    <a:pt x="452" y="2201"/>
                  </a:cubicBezTo>
                  <a:cubicBezTo>
                    <a:pt x="276" y="2100"/>
                    <a:pt x="151" y="1950"/>
                    <a:pt x="126" y="1750"/>
                  </a:cubicBezTo>
                  <a:cubicBezTo>
                    <a:pt x="76" y="1549"/>
                    <a:pt x="101" y="1349"/>
                    <a:pt x="201" y="1198"/>
                  </a:cubicBezTo>
                  <a:cubicBezTo>
                    <a:pt x="301" y="1023"/>
                    <a:pt x="477" y="897"/>
                    <a:pt x="652" y="847"/>
                  </a:cubicBezTo>
                  <a:lnTo>
                    <a:pt x="3835" y="95"/>
                  </a:lnTo>
                  <a:cubicBezTo>
                    <a:pt x="3910" y="70"/>
                    <a:pt x="3960" y="70"/>
                    <a:pt x="4011" y="70"/>
                  </a:cubicBezTo>
                  <a:close/>
                  <a:moveTo>
                    <a:pt x="4000" y="1"/>
                  </a:moveTo>
                  <a:cubicBezTo>
                    <a:pt x="3944" y="1"/>
                    <a:pt x="3889" y="7"/>
                    <a:pt x="3835" y="20"/>
                  </a:cubicBezTo>
                  <a:lnTo>
                    <a:pt x="652" y="797"/>
                  </a:lnTo>
                  <a:cubicBezTo>
                    <a:pt x="427" y="847"/>
                    <a:pt x="251" y="973"/>
                    <a:pt x="151" y="1148"/>
                  </a:cubicBezTo>
                  <a:cubicBezTo>
                    <a:pt x="26" y="1349"/>
                    <a:pt x="0" y="1549"/>
                    <a:pt x="51" y="1775"/>
                  </a:cubicBezTo>
                  <a:cubicBezTo>
                    <a:pt x="101" y="1975"/>
                    <a:pt x="226" y="2151"/>
                    <a:pt x="427" y="2276"/>
                  </a:cubicBezTo>
                  <a:cubicBezTo>
                    <a:pt x="552" y="2351"/>
                    <a:pt x="677" y="2376"/>
                    <a:pt x="828" y="2376"/>
                  </a:cubicBezTo>
                  <a:cubicBezTo>
                    <a:pt x="903" y="2376"/>
                    <a:pt x="953" y="2376"/>
                    <a:pt x="1028" y="2351"/>
                  </a:cubicBezTo>
                  <a:lnTo>
                    <a:pt x="4211" y="1599"/>
                  </a:lnTo>
                  <a:cubicBezTo>
                    <a:pt x="4412" y="1549"/>
                    <a:pt x="4587" y="1424"/>
                    <a:pt x="4712" y="1223"/>
                  </a:cubicBezTo>
                  <a:cubicBezTo>
                    <a:pt x="4813" y="1048"/>
                    <a:pt x="4863" y="822"/>
                    <a:pt x="4813" y="622"/>
                  </a:cubicBezTo>
                  <a:cubicBezTo>
                    <a:pt x="4762" y="421"/>
                    <a:pt x="4637" y="246"/>
                    <a:pt x="4437" y="120"/>
                  </a:cubicBezTo>
                  <a:cubicBezTo>
                    <a:pt x="4308" y="47"/>
                    <a:pt x="4153" y="1"/>
                    <a:pt x="4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6769687" y="1205309"/>
              <a:ext cx="935506" cy="430371"/>
            </a:xfrm>
            <a:custGeom>
              <a:avLst/>
              <a:gdLst/>
              <a:ahLst/>
              <a:cxnLst/>
              <a:rect l="l" t="t" r="r" b="b"/>
              <a:pathLst>
                <a:path w="8949" h="4117" extrusionOk="0">
                  <a:moveTo>
                    <a:pt x="1805" y="157"/>
                  </a:moveTo>
                  <a:cubicBezTo>
                    <a:pt x="2683" y="157"/>
                    <a:pt x="3560" y="683"/>
                    <a:pt x="3886" y="1485"/>
                  </a:cubicBezTo>
                  <a:cubicBezTo>
                    <a:pt x="4136" y="2061"/>
                    <a:pt x="4036" y="2763"/>
                    <a:pt x="3710" y="3289"/>
                  </a:cubicBezTo>
                  <a:cubicBezTo>
                    <a:pt x="3593" y="3298"/>
                    <a:pt x="3476" y="3302"/>
                    <a:pt x="3359" y="3302"/>
                  </a:cubicBezTo>
                  <a:cubicBezTo>
                    <a:pt x="2776" y="3302"/>
                    <a:pt x="2198" y="3198"/>
                    <a:pt x="1655" y="2989"/>
                  </a:cubicBezTo>
                  <a:cubicBezTo>
                    <a:pt x="1154" y="2788"/>
                    <a:pt x="778" y="2538"/>
                    <a:pt x="527" y="2237"/>
                  </a:cubicBezTo>
                  <a:cubicBezTo>
                    <a:pt x="251" y="1836"/>
                    <a:pt x="151" y="1360"/>
                    <a:pt x="302" y="984"/>
                  </a:cubicBezTo>
                  <a:cubicBezTo>
                    <a:pt x="502" y="482"/>
                    <a:pt x="1028" y="257"/>
                    <a:pt x="1480" y="182"/>
                  </a:cubicBezTo>
                  <a:cubicBezTo>
                    <a:pt x="1580" y="157"/>
                    <a:pt x="1680" y="157"/>
                    <a:pt x="1805" y="157"/>
                  </a:cubicBezTo>
                  <a:close/>
                  <a:moveTo>
                    <a:pt x="1825" y="1"/>
                  </a:moveTo>
                  <a:cubicBezTo>
                    <a:pt x="1701" y="1"/>
                    <a:pt x="1577" y="11"/>
                    <a:pt x="1454" y="31"/>
                  </a:cubicBezTo>
                  <a:cubicBezTo>
                    <a:pt x="978" y="107"/>
                    <a:pt x="377" y="382"/>
                    <a:pt x="176" y="909"/>
                  </a:cubicBezTo>
                  <a:cubicBezTo>
                    <a:pt x="1" y="1335"/>
                    <a:pt x="101" y="1886"/>
                    <a:pt x="427" y="2312"/>
                  </a:cubicBezTo>
                  <a:cubicBezTo>
                    <a:pt x="678" y="2663"/>
                    <a:pt x="1079" y="2914"/>
                    <a:pt x="1605" y="3114"/>
                  </a:cubicBezTo>
                  <a:cubicBezTo>
                    <a:pt x="2140" y="3328"/>
                    <a:pt x="2712" y="3451"/>
                    <a:pt x="3304" y="3451"/>
                  </a:cubicBezTo>
                  <a:cubicBezTo>
                    <a:pt x="3406" y="3451"/>
                    <a:pt x="3507" y="3447"/>
                    <a:pt x="3610" y="3440"/>
                  </a:cubicBezTo>
                  <a:lnTo>
                    <a:pt x="3610" y="3440"/>
                  </a:lnTo>
                  <a:cubicBezTo>
                    <a:pt x="3510" y="3565"/>
                    <a:pt x="3384" y="3690"/>
                    <a:pt x="3259" y="3791"/>
                  </a:cubicBezTo>
                  <a:cubicBezTo>
                    <a:pt x="3184" y="3866"/>
                    <a:pt x="3059" y="3916"/>
                    <a:pt x="2958" y="3966"/>
                  </a:cubicBezTo>
                  <a:lnTo>
                    <a:pt x="3008" y="4117"/>
                  </a:lnTo>
                  <a:cubicBezTo>
                    <a:pt x="3159" y="4041"/>
                    <a:pt x="3284" y="3966"/>
                    <a:pt x="3409" y="3866"/>
                  </a:cubicBezTo>
                  <a:cubicBezTo>
                    <a:pt x="3560" y="3741"/>
                    <a:pt x="3685" y="3590"/>
                    <a:pt x="3785" y="3440"/>
                  </a:cubicBezTo>
                  <a:cubicBezTo>
                    <a:pt x="3835" y="3440"/>
                    <a:pt x="3886" y="3440"/>
                    <a:pt x="3936" y="3415"/>
                  </a:cubicBezTo>
                  <a:cubicBezTo>
                    <a:pt x="4888" y="3315"/>
                    <a:pt x="5765" y="2939"/>
                    <a:pt x="6617" y="2563"/>
                  </a:cubicBezTo>
                  <a:cubicBezTo>
                    <a:pt x="7369" y="2262"/>
                    <a:pt x="8146" y="1936"/>
                    <a:pt x="8948" y="1786"/>
                  </a:cubicBezTo>
                  <a:cubicBezTo>
                    <a:pt x="8898" y="1736"/>
                    <a:pt x="8848" y="1685"/>
                    <a:pt x="8798" y="1660"/>
                  </a:cubicBezTo>
                  <a:cubicBezTo>
                    <a:pt x="8021" y="1811"/>
                    <a:pt x="7269" y="2137"/>
                    <a:pt x="6567" y="2437"/>
                  </a:cubicBezTo>
                  <a:cubicBezTo>
                    <a:pt x="5715" y="2788"/>
                    <a:pt x="4863" y="3164"/>
                    <a:pt x="3936" y="3264"/>
                  </a:cubicBezTo>
                  <a:lnTo>
                    <a:pt x="3886" y="3264"/>
                  </a:lnTo>
                  <a:cubicBezTo>
                    <a:pt x="4186" y="2713"/>
                    <a:pt x="4262" y="2011"/>
                    <a:pt x="4011" y="1410"/>
                  </a:cubicBezTo>
                  <a:cubicBezTo>
                    <a:pt x="3679" y="568"/>
                    <a:pt x="2760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7209887" y="1335143"/>
              <a:ext cx="424527" cy="313291"/>
            </a:xfrm>
            <a:custGeom>
              <a:avLst/>
              <a:gdLst/>
              <a:ahLst/>
              <a:cxnLst/>
              <a:rect l="l" t="t" r="r" b="b"/>
              <a:pathLst>
                <a:path w="4061" h="2997" extrusionOk="0">
                  <a:moveTo>
                    <a:pt x="2586" y="0"/>
                  </a:moveTo>
                  <a:cubicBezTo>
                    <a:pt x="2228" y="0"/>
                    <a:pt x="1833" y="88"/>
                    <a:pt x="1454" y="268"/>
                  </a:cubicBezTo>
                  <a:cubicBezTo>
                    <a:pt x="477" y="744"/>
                    <a:pt x="0" y="1596"/>
                    <a:pt x="226" y="2273"/>
                  </a:cubicBezTo>
                  <a:cubicBezTo>
                    <a:pt x="400" y="2808"/>
                    <a:pt x="728" y="2997"/>
                    <a:pt x="1134" y="2997"/>
                  </a:cubicBezTo>
                  <a:cubicBezTo>
                    <a:pt x="1546" y="2997"/>
                    <a:pt x="2039" y="2801"/>
                    <a:pt x="2532" y="2574"/>
                  </a:cubicBezTo>
                  <a:cubicBezTo>
                    <a:pt x="3509" y="2098"/>
                    <a:pt x="4061" y="1220"/>
                    <a:pt x="3760" y="594"/>
                  </a:cubicBezTo>
                  <a:cubicBezTo>
                    <a:pt x="3579" y="202"/>
                    <a:pt x="3126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7217727" y="1367862"/>
              <a:ext cx="432367" cy="297088"/>
            </a:xfrm>
            <a:custGeom>
              <a:avLst/>
              <a:gdLst/>
              <a:ahLst/>
              <a:cxnLst/>
              <a:rect l="l" t="t" r="r" b="b"/>
              <a:pathLst>
                <a:path w="4136" h="2842" extrusionOk="0">
                  <a:moveTo>
                    <a:pt x="2658" y="1"/>
                  </a:moveTo>
                  <a:cubicBezTo>
                    <a:pt x="2297" y="1"/>
                    <a:pt x="1894" y="91"/>
                    <a:pt x="1504" y="281"/>
                  </a:cubicBezTo>
                  <a:cubicBezTo>
                    <a:pt x="552" y="732"/>
                    <a:pt x="1" y="1634"/>
                    <a:pt x="301" y="2261"/>
                  </a:cubicBezTo>
                  <a:cubicBezTo>
                    <a:pt x="482" y="2637"/>
                    <a:pt x="925" y="2842"/>
                    <a:pt x="1462" y="2842"/>
                  </a:cubicBezTo>
                  <a:cubicBezTo>
                    <a:pt x="1819" y="2842"/>
                    <a:pt x="2217" y="2752"/>
                    <a:pt x="2607" y="2562"/>
                  </a:cubicBezTo>
                  <a:cubicBezTo>
                    <a:pt x="3585" y="2110"/>
                    <a:pt x="4136" y="1208"/>
                    <a:pt x="3835" y="582"/>
                  </a:cubicBezTo>
                  <a:cubicBezTo>
                    <a:pt x="3654" y="205"/>
                    <a:pt x="3202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7251806" y="1382706"/>
              <a:ext cx="366927" cy="271268"/>
            </a:xfrm>
            <a:custGeom>
              <a:avLst/>
              <a:gdLst/>
              <a:ahLst/>
              <a:cxnLst/>
              <a:rect l="l" t="t" r="r" b="b"/>
              <a:pathLst>
                <a:path w="3510" h="2595" extrusionOk="0">
                  <a:moveTo>
                    <a:pt x="2306" y="64"/>
                  </a:moveTo>
                  <a:cubicBezTo>
                    <a:pt x="2381" y="64"/>
                    <a:pt x="2457" y="64"/>
                    <a:pt x="2532" y="89"/>
                  </a:cubicBezTo>
                  <a:cubicBezTo>
                    <a:pt x="2908" y="114"/>
                    <a:pt x="3183" y="289"/>
                    <a:pt x="3309" y="565"/>
                  </a:cubicBezTo>
                  <a:cubicBezTo>
                    <a:pt x="3434" y="816"/>
                    <a:pt x="3384" y="1141"/>
                    <a:pt x="3183" y="1467"/>
                  </a:cubicBezTo>
                  <a:cubicBezTo>
                    <a:pt x="2983" y="1793"/>
                    <a:pt x="2632" y="2094"/>
                    <a:pt x="2206" y="2294"/>
                  </a:cubicBezTo>
                  <a:cubicBezTo>
                    <a:pt x="1858" y="2458"/>
                    <a:pt x="1497" y="2538"/>
                    <a:pt x="1176" y="2538"/>
                  </a:cubicBezTo>
                  <a:cubicBezTo>
                    <a:pt x="709" y="2538"/>
                    <a:pt x="324" y="2370"/>
                    <a:pt x="176" y="2044"/>
                  </a:cubicBezTo>
                  <a:cubicBezTo>
                    <a:pt x="51" y="1793"/>
                    <a:pt x="101" y="1467"/>
                    <a:pt x="301" y="1141"/>
                  </a:cubicBezTo>
                  <a:cubicBezTo>
                    <a:pt x="502" y="816"/>
                    <a:pt x="853" y="515"/>
                    <a:pt x="1279" y="314"/>
                  </a:cubicBezTo>
                  <a:cubicBezTo>
                    <a:pt x="1629" y="164"/>
                    <a:pt x="1980" y="64"/>
                    <a:pt x="2306" y="64"/>
                  </a:cubicBezTo>
                  <a:close/>
                  <a:moveTo>
                    <a:pt x="2321" y="1"/>
                  </a:moveTo>
                  <a:cubicBezTo>
                    <a:pt x="1977" y="1"/>
                    <a:pt x="1606" y="98"/>
                    <a:pt x="1254" y="264"/>
                  </a:cubicBezTo>
                  <a:cubicBezTo>
                    <a:pt x="827" y="465"/>
                    <a:pt x="477" y="765"/>
                    <a:pt x="251" y="1116"/>
                  </a:cubicBezTo>
                  <a:cubicBezTo>
                    <a:pt x="25" y="1442"/>
                    <a:pt x="0" y="1793"/>
                    <a:pt x="126" y="2069"/>
                  </a:cubicBezTo>
                  <a:cubicBezTo>
                    <a:pt x="276" y="2420"/>
                    <a:pt x="677" y="2595"/>
                    <a:pt x="1178" y="2595"/>
                  </a:cubicBezTo>
                  <a:cubicBezTo>
                    <a:pt x="1504" y="2595"/>
                    <a:pt x="1880" y="2520"/>
                    <a:pt x="2231" y="2344"/>
                  </a:cubicBezTo>
                  <a:cubicBezTo>
                    <a:pt x="2657" y="2144"/>
                    <a:pt x="3033" y="1843"/>
                    <a:pt x="3233" y="1492"/>
                  </a:cubicBezTo>
                  <a:cubicBezTo>
                    <a:pt x="3459" y="1141"/>
                    <a:pt x="3509" y="816"/>
                    <a:pt x="3359" y="540"/>
                  </a:cubicBezTo>
                  <a:cubicBezTo>
                    <a:pt x="3233" y="239"/>
                    <a:pt x="2933" y="64"/>
                    <a:pt x="2532" y="14"/>
                  </a:cubicBezTo>
                  <a:cubicBezTo>
                    <a:pt x="2463" y="5"/>
                    <a:pt x="2393" y="1"/>
                    <a:pt x="2321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7636915" y="3796132"/>
              <a:ext cx="463833" cy="299075"/>
            </a:xfrm>
            <a:custGeom>
              <a:avLst/>
              <a:gdLst/>
              <a:ahLst/>
              <a:cxnLst/>
              <a:rect l="l" t="t" r="r" b="b"/>
              <a:pathLst>
                <a:path w="4437" h="2861" extrusionOk="0">
                  <a:moveTo>
                    <a:pt x="1437" y="1"/>
                  </a:moveTo>
                  <a:cubicBezTo>
                    <a:pt x="919" y="1"/>
                    <a:pt x="491" y="196"/>
                    <a:pt x="301" y="561"/>
                  </a:cubicBezTo>
                  <a:cubicBezTo>
                    <a:pt x="1" y="1162"/>
                    <a:pt x="502" y="2065"/>
                    <a:pt x="1479" y="2566"/>
                  </a:cubicBezTo>
                  <a:cubicBezTo>
                    <a:pt x="1864" y="2768"/>
                    <a:pt x="2248" y="2860"/>
                    <a:pt x="2596" y="2860"/>
                  </a:cubicBezTo>
                  <a:cubicBezTo>
                    <a:pt x="3111" y="2860"/>
                    <a:pt x="3546" y="2659"/>
                    <a:pt x="3785" y="2315"/>
                  </a:cubicBezTo>
                  <a:cubicBezTo>
                    <a:pt x="4437" y="1388"/>
                    <a:pt x="3585" y="786"/>
                    <a:pt x="2632" y="310"/>
                  </a:cubicBezTo>
                  <a:cubicBezTo>
                    <a:pt x="2224" y="101"/>
                    <a:pt x="1807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7652700" y="3763726"/>
              <a:ext cx="429754" cy="300434"/>
            </a:xfrm>
            <a:custGeom>
              <a:avLst/>
              <a:gdLst/>
              <a:ahLst/>
              <a:cxnLst/>
              <a:rect l="l" t="t" r="r" b="b"/>
              <a:pathLst>
                <a:path w="4111" h="2874" extrusionOk="0">
                  <a:moveTo>
                    <a:pt x="1408" y="0"/>
                  </a:moveTo>
                  <a:cubicBezTo>
                    <a:pt x="903" y="0"/>
                    <a:pt x="487" y="187"/>
                    <a:pt x="301" y="545"/>
                  </a:cubicBezTo>
                  <a:cubicBezTo>
                    <a:pt x="0" y="1172"/>
                    <a:pt x="526" y="2074"/>
                    <a:pt x="1479" y="2575"/>
                  </a:cubicBezTo>
                  <a:cubicBezTo>
                    <a:pt x="1879" y="2775"/>
                    <a:pt x="2298" y="2874"/>
                    <a:pt x="2671" y="2874"/>
                  </a:cubicBezTo>
                  <a:cubicBezTo>
                    <a:pt x="3184" y="2874"/>
                    <a:pt x="3610" y="2687"/>
                    <a:pt x="3784" y="2324"/>
                  </a:cubicBezTo>
                  <a:cubicBezTo>
                    <a:pt x="4110" y="1698"/>
                    <a:pt x="3584" y="796"/>
                    <a:pt x="2632" y="319"/>
                  </a:cubicBezTo>
                  <a:cubicBezTo>
                    <a:pt x="2213" y="105"/>
                    <a:pt x="178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7686674" y="3775225"/>
              <a:ext cx="364313" cy="273464"/>
            </a:xfrm>
            <a:custGeom>
              <a:avLst/>
              <a:gdLst/>
              <a:ahLst/>
              <a:cxnLst/>
              <a:rect l="l" t="t" r="r" b="b"/>
              <a:pathLst>
                <a:path w="3485" h="2616" extrusionOk="0">
                  <a:moveTo>
                    <a:pt x="1154" y="59"/>
                  </a:moveTo>
                  <a:cubicBezTo>
                    <a:pt x="1480" y="59"/>
                    <a:pt x="1855" y="159"/>
                    <a:pt x="2231" y="335"/>
                  </a:cubicBezTo>
                  <a:cubicBezTo>
                    <a:pt x="2657" y="560"/>
                    <a:pt x="2983" y="861"/>
                    <a:pt x="3184" y="1187"/>
                  </a:cubicBezTo>
                  <a:cubicBezTo>
                    <a:pt x="3384" y="1513"/>
                    <a:pt x="3409" y="1838"/>
                    <a:pt x="3284" y="2089"/>
                  </a:cubicBezTo>
                  <a:cubicBezTo>
                    <a:pt x="3127" y="2404"/>
                    <a:pt x="2766" y="2563"/>
                    <a:pt x="2326" y="2563"/>
                  </a:cubicBezTo>
                  <a:cubicBezTo>
                    <a:pt x="1995" y="2563"/>
                    <a:pt x="1620" y="2473"/>
                    <a:pt x="1254" y="2290"/>
                  </a:cubicBezTo>
                  <a:cubicBezTo>
                    <a:pt x="828" y="2064"/>
                    <a:pt x="502" y="1763"/>
                    <a:pt x="302" y="1437"/>
                  </a:cubicBezTo>
                  <a:cubicBezTo>
                    <a:pt x="101" y="1112"/>
                    <a:pt x="76" y="786"/>
                    <a:pt x="201" y="535"/>
                  </a:cubicBezTo>
                  <a:cubicBezTo>
                    <a:pt x="352" y="209"/>
                    <a:pt x="703" y="59"/>
                    <a:pt x="1154" y="59"/>
                  </a:cubicBezTo>
                  <a:close/>
                  <a:moveTo>
                    <a:pt x="1154" y="0"/>
                  </a:moveTo>
                  <a:cubicBezTo>
                    <a:pt x="691" y="0"/>
                    <a:pt x="310" y="168"/>
                    <a:pt x="151" y="485"/>
                  </a:cubicBezTo>
                  <a:cubicBezTo>
                    <a:pt x="1" y="761"/>
                    <a:pt x="26" y="1112"/>
                    <a:pt x="251" y="1463"/>
                  </a:cubicBezTo>
                  <a:cubicBezTo>
                    <a:pt x="452" y="1813"/>
                    <a:pt x="803" y="2114"/>
                    <a:pt x="1204" y="2340"/>
                  </a:cubicBezTo>
                  <a:cubicBezTo>
                    <a:pt x="1580" y="2515"/>
                    <a:pt x="1981" y="2615"/>
                    <a:pt x="2332" y="2615"/>
                  </a:cubicBezTo>
                  <a:cubicBezTo>
                    <a:pt x="2783" y="2615"/>
                    <a:pt x="3184" y="2440"/>
                    <a:pt x="3334" y="2114"/>
                  </a:cubicBezTo>
                  <a:cubicBezTo>
                    <a:pt x="3485" y="1838"/>
                    <a:pt x="3434" y="1513"/>
                    <a:pt x="3234" y="1162"/>
                  </a:cubicBezTo>
                  <a:cubicBezTo>
                    <a:pt x="3033" y="811"/>
                    <a:pt x="2683" y="510"/>
                    <a:pt x="2256" y="285"/>
                  </a:cubicBezTo>
                  <a:cubicBezTo>
                    <a:pt x="1883" y="93"/>
                    <a:pt x="1496" y="0"/>
                    <a:pt x="1154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5700810" y="2707179"/>
              <a:ext cx="264689" cy="410300"/>
            </a:xfrm>
            <a:custGeom>
              <a:avLst/>
              <a:gdLst/>
              <a:ahLst/>
              <a:cxnLst/>
              <a:rect l="l" t="t" r="r" b="b"/>
              <a:pathLst>
                <a:path w="2532" h="3925" extrusionOk="0">
                  <a:moveTo>
                    <a:pt x="1253" y="0"/>
                  </a:moveTo>
                  <a:cubicBezTo>
                    <a:pt x="552" y="0"/>
                    <a:pt x="0" y="877"/>
                    <a:pt x="0" y="1955"/>
                  </a:cubicBezTo>
                  <a:cubicBezTo>
                    <a:pt x="0" y="3033"/>
                    <a:pt x="577" y="3810"/>
                    <a:pt x="1253" y="3910"/>
                  </a:cubicBezTo>
                  <a:cubicBezTo>
                    <a:pt x="1329" y="3920"/>
                    <a:pt x="1401" y="3925"/>
                    <a:pt x="1468" y="3925"/>
                  </a:cubicBezTo>
                  <a:cubicBezTo>
                    <a:pt x="2422" y="3925"/>
                    <a:pt x="2532" y="2962"/>
                    <a:pt x="2532" y="1955"/>
                  </a:cubicBezTo>
                  <a:cubicBezTo>
                    <a:pt x="2532" y="877"/>
                    <a:pt x="195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5734889" y="2707179"/>
              <a:ext cx="264689" cy="408836"/>
            </a:xfrm>
            <a:custGeom>
              <a:avLst/>
              <a:gdLst/>
              <a:ahLst/>
              <a:cxnLst/>
              <a:rect l="l" t="t" r="r" b="b"/>
              <a:pathLst>
                <a:path w="2532" h="3911" extrusionOk="0">
                  <a:moveTo>
                    <a:pt x="1278" y="0"/>
                  </a:moveTo>
                  <a:cubicBezTo>
                    <a:pt x="576" y="0"/>
                    <a:pt x="0" y="877"/>
                    <a:pt x="0" y="1955"/>
                  </a:cubicBezTo>
                  <a:cubicBezTo>
                    <a:pt x="0" y="3033"/>
                    <a:pt x="576" y="3910"/>
                    <a:pt x="1278" y="3910"/>
                  </a:cubicBezTo>
                  <a:cubicBezTo>
                    <a:pt x="1980" y="3910"/>
                    <a:pt x="2531" y="3033"/>
                    <a:pt x="2531" y="1955"/>
                  </a:cubicBezTo>
                  <a:cubicBezTo>
                    <a:pt x="2531" y="877"/>
                    <a:pt x="1980" y="0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5750569" y="2722860"/>
              <a:ext cx="241168" cy="374758"/>
            </a:xfrm>
            <a:custGeom>
              <a:avLst/>
              <a:gdLst/>
              <a:ahLst/>
              <a:cxnLst/>
              <a:rect l="l" t="t" r="r" b="b"/>
              <a:pathLst>
                <a:path w="2307" h="3585" extrusionOk="0">
                  <a:moveTo>
                    <a:pt x="1153" y="76"/>
                  </a:moveTo>
                  <a:cubicBezTo>
                    <a:pt x="1755" y="76"/>
                    <a:pt x="2231" y="853"/>
                    <a:pt x="2231" y="1805"/>
                  </a:cubicBezTo>
                  <a:cubicBezTo>
                    <a:pt x="2231" y="2758"/>
                    <a:pt x="1755" y="3534"/>
                    <a:pt x="1153" y="3534"/>
                  </a:cubicBezTo>
                  <a:cubicBezTo>
                    <a:pt x="552" y="3534"/>
                    <a:pt x="51" y="2758"/>
                    <a:pt x="51" y="1805"/>
                  </a:cubicBezTo>
                  <a:cubicBezTo>
                    <a:pt x="51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27" y="1"/>
                    <a:pt x="0" y="803"/>
                    <a:pt x="0" y="1805"/>
                  </a:cubicBezTo>
                  <a:cubicBezTo>
                    <a:pt x="0" y="2783"/>
                    <a:pt x="527" y="3585"/>
                    <a:pt x="1153" y="3585"/>
                  </a:cubicBezTo>
                  <a:cubicBezTo>
                    <a:pt x="1780" y="3585"/>
                    <a:pt x="2306" y="2783"/>
                    <a:pt x="2306" y="1805"/>
                  </a:cubicBezTo>
                  <a:cubicBezTo>
                    <a:pt x="2306" y="803"/>
                    <a:pt x="1780" y="1"/>
                    <a:pt x="11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6413430" y="1266149"/>
              <a:ext cx="217543" cy="220151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8"/>
                  </a:lnTo>
                  <a:lnTo>
                    <a:pt x="777" y="1329"/>
                  </a:lnTo>
                  <a:lnTo>
                    <a:pt x="1053" y="2106"/>
                  </a:lnTo>
                  <a:lnTo>
                    <a:pt x="1304" y="1304"/>
                  </a:lnTo>
                  <a:lnTo>
                    <a:pt x="2081" y="1028"/>
                  </a:lnTo>
                  <a:lnTo>
                    <a:pt x="1304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7904213" y="2314123"/>
              <a:ext cx="220156" cy="220255"/>
            </a:xfrm>
            <a:custGeom>
              <a:avLst/>
              <a:gdLst/>
              <a:ahLst/>
              <a:cxnLst/>
              <a:rect l="l" t="t" r="r" b="b"/>
              <a:pathLst>
                <a:path w="2106" h="2107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9"/>
                  </a:lnTo>
                  <a:lnTo>
                    <a:pt x="802" y="1329"/>
                  </a:lnTo>
                  <a:lnTo>
                    <a:pt x="1078" y="2106"/>
                  </a:lnTo>
                  <a:lnTo>
                    <a:pt x="1328" y="1304"/>
                  </a:lnTo>
                  <a:lnTo>
                    <a:pt x="2105" y="1028"/>
                  </a:lnTo>
                  <a:lnTo>
                    <a:pt x="1303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6947921" y="1318521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903"/>
                    <a:pt x="251" y="1179"/>
                    <a:pt x="577" y="1179"/>
                  </a:cubicBezTo>
                  <a:cubicBezTo>
                    <a:pt x="902" y="1179"/>
                    <a:pt x="1178" y="903"/>
                    <a:pt x="1178" y="577"/>
                  </a:cubicBezTo>
                  <a:cubicBezTo>
                    <a:pt x="1178" y="252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7851736" y="1693179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1" y="252"/>
                    <a:pt x="1" y="577"/>
                  </a:cubicBezTo>
                  <a:cubicBezTo>
                    <a:pt x="1" y="903"/>
                    <a:pt x="251" y="1179"/>
                    <a:pt x="577" y="1179"/>
                  </a:cubicBezTo>
                  <a:cubicBezTo>
                    <a:pt x="903" y="1179"/>
                    <a:pt x="1179" y="903"/>
                    <a:pt x="1179" y="577"/>
                  </a:cubicBezTo>
                  <a:cubicBezTo>
                    <a:pt x="1179" y="252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7018587" y="4017121"/>
              <a:ext cx="125863" cy="12586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698197" y="3694837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0" y="252"/>
                    <a:pt x="0" y="602"/>
                  </a:cubicBezTo>
                  <a:cubicBezTo>
                    <a:pt x="0" y="928"/>
                    <a:pt x="251" y="1179"/>
                    <a:pt x="602" y="1179"/>
                  </a:cubicBezTo>
                  <a:cubicBezTo>
                    <a:pt x="927" y="1179"/>
                    <a:pt x="1178" y="928"/>
                    <a:pt x="1178" y="602"/>
                  </a:cubicBezTo>
                  <a:cubicBezTo>
                    <a:pt x="1178" y="252"/>
                    <a:pt x="927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Menú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9"/>
          </p:nvPr>
        </p:nvSpPr>
        <p:spPr>
          <a:xfrm>
            <a:off x="3572250" y="3236876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Reinicio</a:t>
            </a:r>
            <a:endParaRPr dirty="0"/>
          </a:p>
        </p:txBody>
      </p:sp>
      <p:sp>
        <p:nvSpPr>
          <p:cNvPr id="479" name="Google Shape;479;p33"/>
          <p:cNvSpPr txBox="1">
            <a:spLocks noGrp="1"/>
          </p:cNvSpPr>
          <p:nvPr>
            <p:ph type="title" idx="2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Juego</a:t>
            </a:r>
            <a:endParaRPr dirty="0"/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</a:t>
            </a:r>
            <a:endParaRPr dirty="0"/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 idx="4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title" idx="7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 idx="13"/>
          </p:nvPr>
        </p:nvSpPr>
        <p:spPr>
          <a:xfrm>
            <a:off x="3958350" y="2828226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TABLA DE CONTENIDOS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Menú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Menú</a:t>
            </a:r>
            <a:r>
              <a:rPr lang="en-US" sz="1600" dirty="0"/>
              <a:t> </a:t>
            </a:r>
            <a:r>
              <a:rPr lang="en-US" sz="1600" dirty="0" err="1"/>
              <a:t>funcional</a:t>
            </a:r>
            <a:r>
              <a:rPr lang="en-US" sz="1600" dirty="0"/>
              <a:t> </a:t>
            </a:r>
            <a:r>
              <a:rPr lang="en-US" sz="1600" dirty="0" err="1"/>
              <a:t>mediante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teclado</a:t>
            </a:r>
            <a:endParaRPr lang="en-U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0DB227-987D-68FD-C1EC-A0AEF90F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45" y="1061357"/>
            <a:ext cx="6725829" cy="36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2000" dirty="0" err="1"/>
              <a:t>Teclas</a:t>
            </a:r>
            <a:r>
              <a:rPr lang="en-US" sz="2000" dirty="0"/>
              <a:t> </a:t>
            </a:r>
            <a:r>
              <a:rPr lang="en-US" sz="2000" dirty="0" err="1"/>
              <a:t>permitidas</a:t>
            </a:r>
            <a:endParaRPr lang="en-US" sz="2000" dirty="0"/>
          </a:p>
        </p:txBody>
      </p:sp>
      <p:pic>
        <p:nvPicPr>
          <p:cNvPr id="1036" name="Picture 12" descr="Teclado - Iconos gratis de flechas">
            <a:extLst>
              <a:ext uri="{FF2B5EF4-FFF2-40B4-BE49-F238E27FC236}">
                <a16:creationId xmlns:a16="http://schemas.microsoft.com/office/drawing/2014/main" id="{05A47D4E-2869-33EB-32D7-5E358C43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64" y="1061357"/>
            <a:ext cx="2879271" cy="28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ir la tecla del teclado - Iconos gratis de herramientas y utensilios">
            <a:extLst>
              <a:ext uri="{FF2B5EF4-FFF2-40B4-BE49-F238E27FC236}">
                <a16:creationId xmlns:a16="http://schemas.microsoft.com/office/drawing/2014/main" id="{05A86D05-D923-E38F-70D1-428910AB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74" y="1505112"/>
            <a:ext cx="2133275" cy="21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5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18B8D-FD0E-1D97-8762-C06B8EBA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Opciones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699AF7-CA37-6742-3892-9E47EECE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75" y="2345854"/>
            <a:ext cx="3366249" cy="10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Juego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Recreación</a:t>
            </a:r>
            <a:r>
              <a:rPr lang="en-US" sz="1600" dirty="0"/>
              <a:t> </a:t>
            </a:r>
            <a:r>
              <a:rPr lang="en-US" sz="1600" dirty="0" err="1"/>
              <a:t>fiel</a:t>
            </a:r>
            <a:r>
              <a:rPr lang="en-US" sz="1600" dirty="0"/>
              <a:t> del </a:t>
            </a:r>
            <a:r>
              <a:rPr lang="en-US" sz="1600" dirty="0" err="1"/>
              <a:t>juego</a:t>
            </a:r>
            <a:r>
              <a:rPr lang="en-US" sz="1600" dirty="0"/>
              <a:t> </a:t>
            </a:r>
            <a:r>
              <a:rPr lang="en-US" sz="1600" dirty="0" err="1"/>
              <a:t>clásico</a:t>
            </a:r>
            <a:r>
              <a:rPr lang="en-US" sz="1600" dirty="0"/>
              <a:t> de la </a:t>
            </a:r>
            <a:r>
              <a:rPr lang="en-US" sz="1600" dirty="0" err="1"/>
              <a:t>serpiente</a:t>
            </a:r>
            <a:endParaRPr lang="en-U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3DC5C6-8827-7FB4-B35C-D993AAD3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3" y="1061357"/>
            <a:ext cx="4249890" cy="2111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ACF7DB-7561-742D-A741-A54F7A99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25543"/>
            <a:ext cx="4306447" cy="21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2000" dirty="0" err="1"/>
              <a:t>Teclas</a:t>
            </a:r>
            <a:r>
              <a:rPr lang="en-US" sz="2000" dirty="0"/>
              <a:t> </a:t>
            </a:r>
            <a:r>
              <a:rPr lang="en-US" sz="2000" dirty="0" err="1"/>
              <a:t>permitidas</a:t>
            </a:r>
            <a:endParaRPr lang="en-US" sz="2000" dirty="0"/>
          </a:p>
        </p:txBody>
      </p:sp>
      <p:pic>
        <p:nvPicPr>
          <p:cNvPr id="1036" name="Picture 12" descr="Teclado - Iconos gratis de flechas">
            <a:extLst>
              <a:ext uri="{FF2B5EF4-FFF2-40B4-BE49-F238E27FC236}">
                <a16:creationId xmlns:a16="http://schemas.microsoft.com/office/drawing/2014/main" id="{05A47D4E-2869-33EB-32D7-5E358C43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64" y="1061357"/>
            <a:ext cx="2879271" cy="28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 de Esc estilo iOS">
            <a:extLst>
              <a:ext uri="{FF2B5EF4-FFF2-40B4-BE49-F238E27FC236}">
                <a16:creationId xmlns:a16="http://schemas.microsoft.com/office/drawing/2014/main" id="{05CFC95A-FFB8-E1F4-E404-5B0F84DC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41" y="1503864"/>
            <a:ext cx="2135772" cy="21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06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74</Words>
  <Application>Microsoft Office PowerPoint</Application>
  <PresentationFormat>Presentación en pantalla (16:9)</PresentationFormat>
  <Paragraphs>28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Bebas Neue</vt:lpstr>
      <vt:lpstr>Press Start 2P</vt:lpstr>
      <vt:lpstr>Anaheim</vt:lpstr>
      <vt:lpstr>Arial</vt:lpstr>
      <vt:lpstr>Retro Videogames MK Plan by Slidesgo</vt:lpstr>
      <vt:lpstr>del juego de la serpiente</vt:lpstr>
      <vt:lpstr>Menú</vt:lpstr>
      <vt:lpstr>Menú</vt:lpstr>
      <vt:lpstr>Menú funcional mediante el teclado</vt:lpstr>
      <vt:lpstr>Teclas permitidas</vt:lpstr>
      <vt:lpstr>Opciones</vt:lpstr>
      <vt:lpstr>Juego</vt:lpstr>
      <vt:lpstr>Recreación fiel del juego clásico de la serpiente</vt:lpstr>
      <vt:lpstr>Teclas permitidas</vt:lpstr>
      <vt:lpstr>Puntaje</vt:lpstr>
      <vt:lpstr>Tabla de Puntajes más altos</vt:lpstr>
      <vt:lpstr>Reinicio</vt:lpstr>
      <vt:lpstr>Reinicio de la Tabla de Puntajes</vt:lpstr>
      <vt:lpstr>Gracias por su atención!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 juego de la serpiente</dc:title>
  <dc:creator>Alejo</dc:creator>
  <cp:lastModifiedBy>AdminFI$</cp:lastModifiedBy>
  <cp:revision>4</cp:revision>
  <dcterms:modified xsi:type="dcterms:W3CDTF">2022-08-26T16:25:47Z</dcterms:modified>
</cp:coreProperties>
</file>