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58" r:id="rId3"/>
    <p:sldId id="259" r:id="rId4"/>
    <p:sldId id="280" r:id="rId5"/>
    <p:sldId id="281" r:id="rId6"/>
    <p:sldId id="283" r:id="rId7"/>
    <p:sldId id="284" r:id="rId8"/>
    <p:sldId id="285" r:id="rId9"/>
    <p:sldId id="282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B56"/>
    <a:srgbClr val="EE2B7B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3600" b="1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Nuevas Tecnologías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28CDF6-0C06-1E68-877D-E9552B016920}"/>
              </a:ext>
            </a:extLst>
          </p:cNvPr>
          <p:cNvSpPr txBox="1"/>
          <p:nvPr/>
        </p:nvSpPr>
        <p:spPr>
          <a:xfrm>
            <a:off x="690465" y="494522"/>
            <a:ext cx="107395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list</a:t>
            </a:r>
            <a:r>
              <a:rPr lang="es-ES" dirty="0"/>
              <a:t>:</a:t>
            </a:r>
          </a:p>
          <a:p>
            <a:r>
              <a:rPr lang="es-ES" dirty="0"/>
              <a:t>Descripción: Muestra la lista de todos los paquetes instalados.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s-ES" dirty="0"/>
          </a:p>
          <a:p>
            <a:endParaRPr lang="es-ES" dirty="0"/>
          </a:p>
          <a:p>
            <a:r>
              <a:rPr lang="es-ES" dirty="0"/>
              <a:t>show:</a:t>
            </a:r>
          </a:p>
          <a:p>
            <a:endParaRPr lang="es-ES" dirty="0"/>
          </a:p>
          <a:p>
            <a:r>
              <a:rPr lang="es-ES" dirty="0"/>
              <a:t>Descripción: Muestra la información sobre un paquete instalado.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show </a:t>
            </a:r>
            <a:r>
              <a:rPr lang="es-ES" dirty="0" err="1"/>
              <a:t>nombre_del_paquete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search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Descripción: Busca un paquete en el índice de paquetes de Python (</a:t>
            </a:r>
            <a:r>
              <a:rPr lang="es-ES" dirty="0" err="1"/>
              <a:t>PyPI</a:t>
            </a:r>
            <a:r>
              <a:rPr lang="es-ES" dirty="0"/>
              <a:t>).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nombre_del_paquete</a:t>
            </a:r>
            <a:endParaRPr lang="es-ES" dirty="0"/>
          </a:p>
          <a:p>
            <a:r>
              <a:rPr lang="es-ES" dirty="0"/>
              <a:t>Nota: Este comando está obsoleto en algunas versiones de </a:t>
            </a:r>
            <a:r>
              <a:rPr lang="es-ES" dirty="0" err="1"/>
              <a:t>pip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upgrade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Descripción: Actualiza un paquete a la última versión disponible.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--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nombre_del_paquete</a:t>
            </a:r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ECEEF78-B43D-07E7-E96D-FA0208B25724}"/>
              </a:ext>
            </a:extLst>
          </p:cNvPr>
          <p:cNvSpPr txBox="1">
            <a:spLocks/>
          </p:cNvSpPr>
          <p:nvPr/>
        </p:nvSpPr>
        <p:spPr>
          <a:xfrm>
            <a:off x="363545" y="20804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Comandos Básicos de </a:t>
            </a:r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pip</a:t>
            </a:r>
            <a:endParaRPr lang="es-ES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A90A6-2FDE-F9B6-9C69-FAA3BD454E75}"/>
              </a:ext>
            </a:extLst>
          </p:cNvPr>
          <p:cNvSpPr txBox="1">
            <a:spLocks/>
          </p:cNvSpPr>
          <p:nvPr/>
        </p:nvSpPr>
        <p:spPr>
          <a:xfrm>
            <a:off x="363545" y="20804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Instalación de Paquetes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80B6EF-520A-FA46-71CE-92C4F4FD187B}"/>
              </a:ext>
            </a:extLst>
          </p:cNvPr>
          <p:cNvSpPr txBox="1"/>
          <p:nvPr/>
        </p:nvSpPr>
        <p:spPr>
          <a:xfrm>
            <a:off x="758501" y="2148762"/>
            <a:ext cx="3403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requests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matplotlib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pandas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6154" name="Picture 10" descr="Python es el BASIC de nuestra era: es el lenguaje de programación de moda  según IEEE Spectrum y todos quieren conocerlo">
            <a:extLst>
              <a:ext uri="{FF2B5EF4-FFF2-40B4-BE49-F238E27FC236}">
                <a16:creationId xmlns:a16="http://schemas.microsoft.com/office/drawing/2014/main" id="{34B6816E-482C-6F16-1F57-741DC3EF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06" y="1238250"/>
            <a:ext cx="65206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4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3596439-DB2F-2636-96D6-DFE258B7EE73}"/>
              </a:ext>
            </a:extLst>
          </p:cNvPr>
          <p:cNvSpPr txBox="1"/>
          <p:nvPr/>
        </p:nvSpPr>
        <p:spPr>
          <a:xfrm>
            <a:off x="662473" y="2304662"/>
            <a:ext cx="104316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700" dirty="0"/>
              <a:t>Código de Ejemplo de Creación de graficas </a:t>
            </a:r>
          </a:p>
        </p:txBody>
      </p:sp>
    </p:spTree>
    <p:extLst>
      <p:ext uri="{BB962C8B-B14F-4D97-AF65-F5344CB8AC3E}">
        <p14:creationId xmlns:p14="http://schemas.microsoft.com/office/powerpoint/2010/main" val="344204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13BAE-657F-4500-3687-E7E4F94DB651}"/>
              </a:ext>
            </a:extLst>
          </p:cNvPr>
          <p:cNvSpPr txBox="1">
            <a:spLocks/>
          </p:cNvSpPr>
          <p:nvPr/>
        </p:nvSpPr>
        <p:spPr>
          <a:xfrm>
            <a:off x="475512" y="571941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GRAFICAS EN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B053F-BA4A-44FD-F065-107434F7440F}"/>
              </a:ext>
            </a:extLst>
          </p:cNvPr>
          <p:cNvSpPr txBox="1"/>
          <p:nvPr/>
        </p:nvSpPr>
        <p:spPr>
          <a:xfrm>
            <a:off x="569167" y="1250302"/>
            <a:ext cx="1068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Eres un analista de datos en una empresa de comercio electrónico y se te ha proporcionado un conjunto de datos de las ventas mensuales de un producto específico durante el último año. Tu tarea es crear un gráfico que muestre estas ventas para ayudar a identificar patrones o tendencias.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D9CEDC-EA88-C775-627C-02484F4CB042}"/>
              </a:ext>
            </a:extLst>
          </p:cNvPr>
          <p:cNvSpPr txBox="1"/>
          <p:nvPr/>
        </p:nvSpPr>
        <p:spPr>
          <a:xfrm>
            <a:off x="821094" y="2556588"/>
            <a:ext cx="10030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b="1" i="0" dirty="0">
                <a:solidFill>
                  <a:srgbClr val="374151"/>
                </a:solidFill>
                <a:effectLst/>
                <a:latin typeface="Söhne"/>
              </a:rPr>
              <a:t>Datos de Ventas Mensuales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s-CO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74151"/>
                </a:solidFill>
                <a:effectLst/>
                <a:latin typeface="Söhne"/>
              </a:rPr>
              <a:t>Meses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: ['Enero', 'Febrero', 'Marzo', 'Abril', 'Mayo', 'Junio', 'Julio', 'Agosto', 'Septiembre', 'Octubre', 'Noviembre', 'Diciembre']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74151"/>
                </a:solidFill>
                <a:effectLst/>
                <a:latin typeface="Söhne"/>
              </a:rPr>
              <a:t>Ventas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: [200, 220, 250, 275, 300, 320, 310, 290, 270, 280, 260, 240]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406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317E4-8EA9-E897-1BB7-7F5A6B822841}"/>
              </a:ext>
            </a:extLst>
          </p:cNvPr>
          <p:cNvSpPr txBox="1">
            <a:spLocks/>
          </p:cNvSpPr>
          <p:nvPr/>
        </p:nvSpPr>
        <p:spPr>
          <a:xfrm>
            <a:off x="475512" y="571941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TRABAJO CON GITHUB</a:t>
            </a:r>
          </a:p>
        </p:txBody>
      </p:sp>
      <p:pic>
        <p:nvPicPr>
          <p:cNvPr id="9218" name="Picture 2" descr="Github, la red social que conecta personas que comparten ideas">
            <a:extLst>
              <a:ext uri="{FF2B5EF4-FFF2-40B4-BE49-F238E27FC236}">
                <a16:creationId xmlns:a16="http://schemas.microsoft.com/office/drawing/2014/main" id="{17411343-30E7-3571-956F-332A4C1D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5" y="1104536"/>
            <a:ext cx="8752113" cy="46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A94F4-13A7-7744-5A29-6C130137E9CB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vamos a hacer hoy ? 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5AFE9D4-9289-B410-1D81-0B11E2F988EF}"/>
              </a:ext>
            </a:extLst>
          </p:cNvPr>
          <p:cNvSpPr/>
          <p:nvPr/>
        </p:nvSpPr>
        <p:spPr>
          <a:xfrm>
            <a:off x="410198" y="994681"/>
            <a:ext cx="5598716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s-ES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</a:t>
            </a:r>
            <a:r>
              <a:rPr lang="es-CO" sz="2000" b="1" kern="0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 de </a:t>
            </a:r>
            <a:r>
              <a:rPr lang="es-CO" sz="2000" b="1" kern="0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endParaRPr lang="es-CO" sz="2000" b="1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Comandos básicos de </a:t>
            </a:r>
            <a:r>
              <a:rPr lang="es-CO" sz="2000" b="1" kern="0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endParaRPr lang="es-CO" sz="2000" b="1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 de Paquetes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Desinstalación de Paquetes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 Paquetes Instalados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Creación de Graficas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b="1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Juego de Piedra Papel y tijera</a:t>
            </a:r>
          </a:p>
          <a:p>
            <a:pPr marL="0" indent="0" algn="just">
              <a:buNone/>
            </a:pPr>
            <a:endParaRPr lang="es-CO" sz="2000" b="1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CO" sz="2000" b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Taller de GitHub  </a:t>
            </a:r>
          </a:p>
          <a:p>
            <a:pPr marL="0" indent="0" algn="just">
              <a:buNone/>
            </a:pPr>
            <a:endParaRPr lang="es-ES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b="1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ro :D | Los Armandistas Wiki | Fandom">
            <a:extLst>
              <a:ext uri="{FF2B5EF4-FFF2-40B4-BE49-F238E27FC236}">
                <a16:creationId xmlns:a16="http://schemas.microsoft.com/office/drawing/2014/main" id="{B120ACED-EC92-3B3D-EA85-87E3E9ED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21" y="994681"/>
            <a:ext cx="5657922" cy="42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91BB-AC9F-B74F-066E-00273B86D954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es </a:t>
            </a:r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pip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38C6FE-2517-3C4F-93B5-7A8A552604CB}"/>
              </a:ext>
            </a:extLst>
          </p:cNvPr>
          <p:cNvSpPr/>
          <p:nvPr/>
        </p:nvSpPr>
        <p:spPr>
          <a:xfrm>
            <a:off x="550157" y="4848928"/>
            <a:ext cx="462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es-ES" b="0" i="0" dirty="0">
                <a:effectLst/>
                <a:latin typeface="Source Sans Pro" panose="020F0502020204030204" pitchFamily="34" charset="0"/>
              </a:rPr>
            </a:br>
            <a:br>
              <a:rPr lang="es-ES" b="0" i="0" dirty="0">
                <a:effectLst/>
                <a:latin typeface="Source Sans Pro" panose="020F0502020204030204" pitchFamily="34" charset="0"/>
              </a:rPr>
            </a:br>
            <a:r>
              <a:rPr lang="es-ES" b="0" i="0" dirty="0">
                <a:effectLst/>
                <a:latin typeface="Source Sans Pro" panose="020F0502020204030204" pitchFamily="34" charset="0"/>
              </a:rPr>
              <a:t>https://pypi.org/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F5B17E-0B2E-BC5C-ECC7-32AF94AC935A}"/>
              </a:ext>
            </a:extLst>
          </p:cNvPr>
          <p:cNvSpPr txBox="1"/>
          <p:nvPr/>
        </p:nvSpPr>
        <p:spPr>
          <a:xfrm>
            <a:off x="634133" y="2009072"/>
            <a:ext cx="417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CO" altLang="es-C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pip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 el sistema de gestión de paquetes estándar para Python, permitiendo a los usuarios instalar y administrar bibliotecas y dependencias adicionales que no vienen incluidas en la instalación estándar de Python. El nombre "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pip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 es un acrónimo recursivo que significa "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Pip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Installs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Packages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".</a:t>
            </a:r>
            <a:r>
              <a:rPr kumimoji="0" lang="es-CO" altLang="es-CO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2053" name="Picture 5" descr="How to Install Pip on Windows - ActiveState">
            <a:extLst>
              <a:ext uri="{FF2B5EF4-FFF2-40B4-BE49-F238E27FC236}">
                <a16:creationId xmlns:a16="http://schemas.microsoft.com/office/drawing/2014/main" id="{9CFC0595-B710-5808-0FCB-D8AFAC2E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0" y="1552611"/>
            <a:ext cx="6637084" cy="35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E77302-9775-BFCB-826C-2E88A8E68FB6}"/>
              </a:ext>
            </a:extLst>
          </p:cNvPr>
          <p:cNvSpPr txBox="1"/>
          <p:nvPr/>
        </p:nvSpPr>
        <p:spPr>
          <a:xfrm>
            <a:off x="1129004" y="4870580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https://pypi.org/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DFAA97-2679-F16B-6DB2-9CDC0653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"/>
            <a:ext cx="12192000" cy="44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F3A2BB-514B-3F62-967C-5A2394E9C787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Requests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53ED64-D918-A0FC-F77F-2441C12CD316}"/>
              </a:ext>
            </a:extLst>
          </p:cNvPr>
          <p:cNvSpPr txBox="1"/>
          <p:nvPr/>
        </p:nvSpPr>
        <p:spPr>
          <a:xfrm>
            <a:off x="541176" y="119431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Descripción: </a:t>
            </a:r>
            <a:r>
              <a:rPr lang="es-ES" dirty="0"/>
              <a:t>Permite enviar solicitudes HTTP/1.1 con varios métodos como GET y POST.</a:t>
            </a:r>
          </a:p>
          <a:p>
            <a:r>
              <a:rPr lang="es-ES" b="1" dirty="0"/>
              <a:t>Ejemplo de Uso: Obtener </a:t>
            </a:r>
            <a:r>
              <a:rPr lang="es-ES" dirty="0"/>
              <a:t>el contenido de una página web.</a:t>
            </a:r>
          </a:p>
          <a:p>
            <a:r>
              <a:rPr lang="es-ES" b="1" dirty="0"/>
              <a:t>Instalación: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requests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B47F03-8794-F375-257D-69AFB7D9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2752531"/>
            <a:ext cx="11342908" cy="17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F3A2BB-514B-3F62-967C-5A2394E9C787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pandas 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53ED64-D918-A0FC-F77F-2441C12CD316}"/>
              </a:ext>
            </a:extLst>
          </p:cNvPr>
          <p:cNvSpPr txBox="1"/>
          <p:nvPr/>
        </p:nvSpPr>
        <p:spPr>
          <a:xfrm>
            <a:off x="541176" y="119431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Descripción: Proporciona estructuras de datos y herramientas de análisis de datos.</a:t>
            </a:r>
          </a:p>
          <a:p>
            <a:r>
              <a:rPr lang="es-ES" b="1" dirty="0"/>
              <a:t>Ejemplo de Uso: Leer un archivo CSV y mostrar las primeras filas.</a:t>
            </a:r>
          </a:p>
          <a:p>
            <a:r>
              <a:rPr lang="es-ES" b="1" dirty="0"/>
              <a:t>Instalación: </a:t>
            </a:r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pandas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A6D1E8-451A-2F10-4E11-65E12C3B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2665177"/>
            <a:ext cx="11450524" cy="20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F3A2BB-514B-3F62-967C-5A2394E9C787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matplotlib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53ED64-D918-A0FC-F77F-2441C12CD316}"/>
              </a:ext>
            </a:extLst>
          </p:cNvPr>
          <p:cNvSpPr txBox="1"/>
          <p:nvPr/>
        </p:nvSpPr>
        <p:spPr>
          <a:xfrm>
            <a:off x="541176" y="119431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Descripción: Biblioteca para la creación de visualizaciones gráficas.</a:t>
            </a:r>
          </a:p>
          <a:p>
            <a:r>
              <a:rPr lang="es-ES" b="1" dirty="0"/>
              <a:t>Ejemplo de Uso: Crear un gráfico de línea.</a:t>
            </a:r>
          </a:p>
          <a:p>
            <a:r>
              <a:rPr lang="es-ES" b="1" dirty="0"/>
              <a:t>Instalación: </a:t>
            </a:r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6B974B-8CCB-32F4-AFA5-C9AA726C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1" y="2117647"/>
            <a:ext cx="11285690" cy="34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91BB-AC9F-B74F-066E-00273B86D954}"/>
              </a:ext>
            </a:extLst>
          </p:cNvPr>
          <p:cNvSpPr txBox="1">
            <a:spLocks/>
          </p:cNvSpPr>
          <p:nvPr/>
        </p:nvSpPr>
        <p:spPr>
          <a:xfrm>
            <a:off x="410198" y="55908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Cómo Instalar </a:t>
            </a:r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pip</a:t>
            </a:r>
            <a:endParaRPr lang="es-ES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F5B17E-0B2E-BC5C-ECC7-32AF94AC935A}"/>
              </a:ext>
            </a:extLst>
          </p:cNvPr>
          <p:cNvSpPr txBox="1"/>
          <p:nvPr/>
        </p:nvSpPr>
        <p:spPr>
          <a:xfrm>
            <a:off x="662473" y="1285707"/>
            <a:ext cx="464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curl </a:t>
            </a:r>
            <a:r>
              <a:rPr lang="en-US" b="1" i="0" dirty="0">
                <a:effectLst/>
                <a:latin typeface="Söhne"/>
                <a:hlinkClick r:id="rId2"/>
              </a:rPr>
              <a:t>https://bootstrap.pypa.io/get-pip.py -o get-pip.py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python get-pip.py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58756B-E40F-4F0B-7BEF-D3DCC959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8" y="3663082"/>
            <a:ext cx="11112298" cy="19810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1E2AC5C-D29C-4B8F-0FB6-BB636B56A361}"/>
              </a:ext>
            </a:extLst>
          </p:cNvPr>
          <p:cNvSpPr txBox="1"/>
          <p:nvPr/>
        </p:nvSpPr>
        <p:spPr>
          <a:xfrm>
            <a:off x="6649965" y="1285707"/>
            <a:ext cx="4171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dirty="0">
                <a:effectLst/>
                <a:latin typeface="Söhne"/>
              </a:rPr>
              <a:t>Paso 2: Verifica si </a:t>
            </a:r>
            <a:r>
              <a:rPr lang="es-ES" b="1" i="0" dirty="0" err="1">
                <a:effectLst/>
                <a:latin typeface="Söhne"/>
              </a:rPr>
              <a:t>pip</a:t>
            </a:r>
            <a:r>
              <a:rPr lang="es-ES" b="1" i="0" dirty="0">
                <a:effectLst/>
                <a:latin typeface="Söhne"/>
              </a:rPr>
              <a:t> ya está instalado</a:t>
            </a:r>
          </a:p>
          <a:p>
            <a:pPr algn="l"/>
            <a:endParaRPr lang="es-ES" b="1" dirty="0">
              <a:latin typeface="Söhne"/>
            </a:endParaRPr>
          </a:p>
          <a:p>
            <a:pPr algn="l"/>
            <a:r>
              <a:rPr lang="es-ES" b="1" i="0" dirty="0" err="1">
                <a:effectLst/>
                <a:latin typeface="Söhne"/>
              </a:rPr>
              <a:t>python</a:t>
            </a:r>
            <a:r>
              <a:rPr lang="es-ES" b="1" i="0" dirty="0">
                <a:effectLst/>
                <a:latin typeface="Söhne"/>
              </a:rPr>
              <a:t> -m </a:t>
            </a:r>
            <a:r>
              <a:rPr lang="es-ES" b="1" i="0" dirty="0" err="1">
                <a:effectLst/>
                <a:latin typeface="Söhne"/>
              </a:rPr>
              <a:t>pip</a:t>
            </a:r>
            <a:r>
              <a:rPr lang="es-ES" b="1" i="0" dirty="0">
                <a:effectLst/>
                <a:latin typeface="Söhne"/>
              </a:rPr>
              <a:t> –versión</a:t>
            </a:r>
          </a:p>
          <a:p>
            <a:pPr algn="l"/>
            <a:endParaRPr lang="es-ES" b="1" dirty="0">
              <a:latin typeface="Söhne"/>
            </a:endParaRPr>
          </a:p>
          <a:p>
            <a:pPr algn="l"/>
            <a:r>
              <a:rPr lang="es-ES" b="1" i="0" dirty="0" err="1">
                <a:effectLst/>
                <a:latin typeface="Söhne"/>
              </a:rPr>
              <a:t>pip</a:t>
            </a:r>
            <a:r>
              <a:rPr lang="es-ES" b="1" i="0" dirty="0">
                <a:effectLst/>
                <a:latin typeface="Söhne"/>
              </a:rPr>
              <a:t> –versión</a:t>
            </a:r>
          </a:p>
          <a:p>
            <a:pPr algn="l"/>
            <a:endParaRPr lang="es-ES" b="1" dirty="0">
              <a:latin typeface="Söhne"/>
            </a:endParaRPr>
          </a:p>
          <a:p>
            <a:pPr algn="l"/>
            <a:r>
              <a:rPr lang="es-ES" b="1" i="0" dirty="0" err="1">
                <a:effectLst/>
                <a:latin typeface="Söhne"/>
              </a:rPr>
              <a:t>Pip</a:t>
            </a:r>
            <a:r>
              <a:rPr lang="es-ES" b="1" i="0" dirty="0">
                <a:effectLst/>
                <a:latin typeface="Söhne"/>
              </a:rPr>
              <a:t> –V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42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0724F5-95DF-E267-8146-0B9EC731C85F}"/>
              </a:ext>
            </a:extLst>
          </p:cNvPr>
          <p:cNvSpPr txBox="1"/>
          <p:nvPr/>
        </p:nvSpPr>
        <p:spPr>
          <a:xfrm>
            <a:off x="737118" y="474345"/>
            <a:ext cx="99930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install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Descripción: Instala un paquete o librería en Python.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nombre_del_paquete</a:t>
            </a:r>
            <a:endParaRPr lang="es-ES" dirty="0"/>
          </a:p>
          <a:p>
            <a:r>
              <a:rPr lang="es-ES" dirty="0"/>
              <a:t>Nota: Puedes instalar una versión específica con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nombre_del_paquete</a:t>
            </a:r>
            <a:r>
              <a:rPr lang="es-ES" dirty="0"/>
              <a:t>==versión.</a:t>
            </a:r>
          </a:p>
          <a:p>
            <a:endParaRPr lang="es-ES" dirty="0"/>
          </a:p>
          <a:p>
            <a:r>
              <a:rPr lang="es-ES" dirty="0" err="1"/>
              <a:t>uninstall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Descripción: Desinstala un paquete o librería previamente instalado.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uninstall</a:t>
            </a:r>
            <a:r>
              <a:rPr lang="es-ES" dirty="0"/>
              <a:t> </a:t>
            </a:r>
            <a:r>
              <a:rPr lang="es-ES" dirty="0" err="1"/>
              <a:t>nombre_del_paquete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freeze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Descripción: Muestra todos los paquetes instalados y sus versiones en el formato requerido por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-r.</a:t>
            </a:r>
          </a:p>
          <a:p>
            <a:r>
              <a:rPr lang="es-ES" dirty="0"/>
              <a:t>Ejemplo de uso: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freeze</a:t>
            </a:r>
            <a:endParaRPr lang="es-ES" dirty="0"/>
          </a:p>
          <a:p>
            <a:r>
              <a:rPr lang="es-ES" dirty="0"/>
              <a:t>Nota: Es útil para crear un archivo de requerimientos.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0F613FF-FB12-20F8-03D0-AAC6E51046C3}"/>
              </a:ext>
            </a:extLst>
          </p:cNvPr>
          <p:cNvSpPr txBox="1">
            <a:spLocks/>
          </p:cNvSpPr>
          <p:nvPr/>
        </p:nvSpPr>
        <p:spPr>
          <a:xfrm>
            <a:off x="363545" y="208047"/>
            <a:ext cx="10515600" cy="53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Comandos Básicos de </a:t>
            </a:r>
            <a:r>
              <a:rPr lang="es-ES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pip</a:t>
            </a:r>
            <a:endParaRPr lang="es-ES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26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4470</TotalTime>
  <Words>611</Words>
  <Application>Microsoft Office PowerPoint</Application>
  <PresentationFormat>Panorámica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BOLD</vt:lpstr>
      <vt:lpstr>Montserrat Medium</vt:lpstr>
      <vt:lpstr>Segoe UI</vt:lpstr>
      <vt:lpstr>Söhne</vt:lpstr>
      <vt:lpstr>Söhne Mono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Daniel Alejandro Martinez Velez</cp:lastModifiedBy>
  <cp:revision>185</cp:revision>
  <dcterms:created xsi:type="dcterms:W3CDTF">2020-07-27T18:42:31Z</dcterms:created>
  <dcterms:modified xsi:type="dcterms:W3CDTF">2023-10-26T00:36:06Z</dcterms:modified>
</cp:coreProperties>
</file>