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8" r:id="rId4"/>
    <p:sldId id="257" r:id="rId5"/>
    <p:sldId id="259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FD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75" d="100"/>
          <a:sy n="75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6C92-7ECB-4886-8764-74DF4B702AF3}" type="datetimeFigureOut">
              <a:rPr lang="es-CO" smtClean="0"/>
              <a:t>01/06/2016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5873-B998-492E-9506-406CCEBB28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63694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6C92-7ECB-4886-8764-74DF4B702AF3}" type="datetimeFigureOut">
              <a:rPr lang="es-CO" smtClean="0"/>
              <a:t>01/06/2016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5873-B998-492E-9506-406CCEBB28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7334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6C92-7ECB-4886-8764-74DF4B702AF3}" type="datetimeFigureOut">
              <a:rPr lang="es-CO" smtClean="0"/>
              <a:t>01/06/2016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5873-B998-492E-9506-406CCEBB28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8372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6C92-7ECB-4886-8764-74DF4B702AF3}" type="datetimeFigureOut">
              <a:rPr lang="es-CO" smtClean="0"/>
              <a:t>01/06/2016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5873-B998-492E-9506-406CCEBB28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2347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6C92-7ECB-4886-8764-74DF4B702AF3}" type="datetimeFigureOut">
              <a:rPr lang="es-CO" smtClean="0"/>
              <a:t>01/06/2016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5873-B998-492E-9506-406CCEBB28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81008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6C92-7ECB-4886-8764-74DF4B702AF3}" type="datetimeFigureOut">
              <a:rPr lang="es-CO" smtClean="0"/>
              <a:t>01/06/2016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5873-B998-492E-9506-406CCEBB28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5965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6C92-7ECB-4886-8764-74DF4B702AF3}" type="datetimeFigureOut">
              <a:rPr lang="es-CO" smtClean="0"/>
              <a:t>01/06/2016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5873-B998-492E-9506-406CCEBB28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167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6C92-7ECB-4886-8764-74DF4B702AF3}" type="datetimeFigureOut">
              <a:rPr lang="es-CO" smtClean="0"/>
              <a:t>01/06/2016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5873-B998-492E-9506-406CCEBB28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9393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6C92-7ECB-4886-8764-74DF4B702AF3}" type="datetimeFigureOut">
              <a:rPr lang="es-CO" smtClean="0"/>
              <a:t>01/06/2016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5873-B998-492E-9506-406CCEBB28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99368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6C92-7ECB-4886-8764-74DF4B702AF3}" type="datetimeFigureOut">
              <a:rPr lang="es-CO" smtClean="0"/>
              <a:t>01/06/2016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5873-B998-492E-9506-406CCEBB28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9036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6C92-7ECB-4886-8764-74DF4B702AF3}" type="datetimeFigureOut">
              <a:rPr lang="es-CO" smtClean="0"/>
              <a:t>01/06/2016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5873-B998-492E-9506-406CCEBB28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6295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smConfetti">
          <a:fgClr>
            <a:srgbClr val="7BFD5D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86C92-7ECB-4886-8764-74DF4B702AF3}" type="datetimeFigureOut">
              <a:rPr lang="es-CO" smtClean="0"/>
              <a:t>01/06/2016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65873-B998-492E-9506-406CCEBB28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29993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371600" y="2374155"/>
            <a:ext cx="55242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72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DATAGRANJA</a:t>
            </a:r>
            <a:endParaRPr lang="en-US" sz="72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371600" y="4540550"/>
            <a:ext cx="5499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 smtClean="0"/>
              <a:t>Alejandro Sebastian Alejo Patarroyo</a:t>
            </a:r>
            <a:endParaRPr lang="en-US" sz="2800" dirty="0"/>
          </a:p>
        </p:txBody>
      </p:sp>
      <p:pic>
        <p:nvPicPr>
          <p:cNvPr id="6" name="Shape 9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525001" y="0"/>
            <a:ext cx="2527300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280" y="1831320"/>
            <a:ext cx="2286000" cy="2286000"/>
          </a:xfrm>
          <a:prstGeom prst="rect">
            <a:avLst/>
          </a:prstGeom>
        </p:spPr>
      </p:pic>
      <p:sp>
        <p:nvSpPr>
          <p:cNvPr id="8" name="Shape 88"/>
          <p:cNvSpPr txBox="1"/>
          <p:nvPr/>
        </p:nvSpPr>
        <p:spPr>
          <a:xfrm>
            <a:off x="4884080" y="6029836"/>
            <a:ext cx="3161100" cy="41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rtl="0">
              <a:spcBef>
                <a:spcPts val="0"/>
              </a:spcBef>
              <a:buNone/>
            </a:pPr>
            <a:r>
              <a:rPr lang="es-419" sz="1600" dirty="0">
                <a:solidFill>
                  <a:schemeClr val="tx1"/>
                </a:solidFill>
              </a:rPr>
              <a:t>Bogotá D.C. </a:t>
            </a:r>
            <a:r>
              <a:rPr lang="es-419" sz="1600" dirty="0" smtClean="0">
                <a:solidFill>
                  <a:schemeClr val="tx1"/>
                </a:solidFill>
              </a:rPr>
              <a:t>1 </a:t>
            </a:r>
            <a:r>
              <a:rPr lang="es-419" sz="1600" dirty="0">
                <a:solidFill>
                  <a:schemeClr val="tx1"/>
                </a:solidFill>
              </a:rPr>
              <a:t>de </a:t>
            </a:r>
            <a:r>
              <a:rPr lang="es-419" sz="1600" dirty="0" smtClean="0">
                <a:solidFill>
                  <a:schemeClr val="tx1"/>
                </a:solidFill>
              </a:rPr>
              <a:t>junio </a:t>
            </a:r>
            <a:r>
              <a:rPr lang="es-419" sz="1600" dirty="0">
                <a:solidFill>
                  <a:schemeClr val="tx1"/>
                </a:solidFill>
              </a:rPr>
              <a:t>de 2016</a:t>
            </a:r>
          </a:p>
        </p:txBody>
      </p:sp>
    </p:spTree>
    <p:extLst>
      <p:ext uri="{BB962C8B-B14F-4D97-AF65-F5344CB8AC3E}">
        <p14:creationId xmlns:p14="http://schemas.microsoft.com/office/powerpoint/2010/main" val="31108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565387" y="1529880"/>
            <a:ext cx="10690239" cy="1015663"/>
            <a:chOff x="565387" y="1529880"/>
            <a:chExt cx="10690239" cy="1015663"/>
          </a:xfrm>
        </p:grpSpPr>
        <p:sp>
          <p:nvSpPr>
            <p:cNvPr id="6" name="CuadroTexto 5"/>
            <p:cNvSpPr txBox="1"/>
            <p:nvPr/>
          </p:nvSpPr>
          <p:spPr>
            <a:xfrm>
              <a:off x="565387" y="1651279"/>
              <a:ext cx="2124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2400" b="1" dirty="0" smtClean="0"/>
                <a:t>¿De qué trata?</a:t>
              </a:r>
              <a:endParaRPr lang="es-CO" sz="2400" b="1" dirty="0"/>
            </a:p>
          </p:txBody>
        </p:sp>
        <p:cxnSp>
          <p:nvCxnSpPr>
            <p:cNvPr id="8" name="Conector recto de flecha 7"/>
            <p:cNvCxnSpPr>
              <a:stCxn id="6" idx="3"/>
            </p:cNvCxnSpPr>
            <p:nvPr/>
          </p:nvCxnSpPr>
          <p:spPr>
            <a:xfrm flipV="1">
              <a:off x="2689607" y="1876362"/>
              <a:ext cx="1617785" cy="575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uadroTexto 8"/>
            <p:cNvSpPr txBox="1"/>
            <p:nvPr/>
          </p:nvSpPr>
          <p:spPr>
            <a:xfrm>
              <a:off x="4307392" y="1529880"/>
              <a:ext cx="694823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CO" sz="2000" b="1" dirty="0" smtClean="0"/>
                <a:t>Este proyecto busca </a:t>
              </a:r>
              <a:r>
                <a:rPr lang="es-CO" sz="2000" b="1" dirty="0" smtClean="0"/>
                <a:t>poder almacenar la información básica de una finca o granja, dedicada principalmente a la producción pecuaria.</a:t>
              </a:r>
              <a:endParaRPr lang="es-CO" sz="2000" b="1" dirty="0"/>
            </a:p>
          </p:txBody>
        </p:sp>
      </p:grpSp>
      <p:sp>
        <p:nvSpPr>
          <p:cNvPr id="2" name="CuadroTexto 1"/>
          <p:cNvSpPr txBox="1"/>
          <p:nvPr/>
        </p:nvSpPr>
        <p:spPr>
          <a:xfrm>
            <a:off x="3657330" y="346646"/>
            <a:ext cx="4889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5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DATAGRANJA</a:t>
            </a:r>
            <a:endParaRPr lang="en-US" sz="5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525" y="2654006"/>
            <a:ext cx="3203575" cy="407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6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452846" y="653263"/>
            <a:ext cx="10690239" cy="1015663"/>
            <a:chOff x="565387" y="3396463"/>
            <a:chExt cx="10690239" cy="1015663"/>
          </a:xfrm>
        </p:grpSpPr>
        <p:sp>
          <p:nvSpPr>
            <p:cNvPr id="11" name="CuadroTexto 10"/>
            <p:cNvSpPr txBox="1"/>
            <p:nvPr/>
          </p:nvSpPr>
          <p:spPr>
            <a:xfrm>
              <a:off x="565387" y="3626869"/>
              <a:ext cx="24418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2400" b="1" dirty="0" smtClean="0"/>
                <a:t>¿Por qué se hará? </a:t>
              </a:r>
              <a:endParaRPr lang="es-CO" sz="2400" b="1" dirty="0"/>
            </a:p>
          </p:txBody>
        </p:sp>
        <p:cxnSp>
          <p:nvCxnSpPr>
            <p:cNvPr id="12" name="Conector recto de flecha 11"/>
            <p:cNvCxnSpPr>
              <a:stCxn id="11" idx="3"/>
            </p:cNvCxnSpPr>
            <p:nvPr/>
          </p:nvCxnSpPr>
          <p:spPr>
            <a:xfrm>
              <a:off x="3007266" y="3857702"/>
              <a:ext cx="1300128" cy="1773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uadroTexto 12"/>
            <p:cNvSpPr txBox="1"/>
            <p:nvPr/>
          </p:nvSpPr>
          <p:spPr>
            <a:xfrm>
              <a:off x="4307392" y="3396463"/>
              <a:ext cx="694823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CO" sz="2000" b="1" dirty="0" smtClean="0"/>
                <a:t>En una granja, como en cualquier otra empresa, es importante tener un registro de los animales, insumos, herramientas y demás artículos que haya en esta.</a:t>
              </a:r>
              <a:endParaRPr lang="es-CO" sz="2000" b="1" dirty="0"/>
            </a:p>
          </p:txBody>
        </p:sp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400" y="2568574"/>
            <a:ext cx="488950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52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666987" y="525481"/>
            <a:ext cx="10690239" cy="1631216"/>
            <a:chOff x="565387" y="4881581"/>
            <a:chExt cx="10690239" cy="1631216"/>
          </a:xfrm>
        </p:grpSpPr>
        <p:sp>
          <p:nvSpPr>
            <p:cNvPr id="3" name="CuadroTexto 2"/>
            <p:cNvSpPr txBox="1"/>
            <p:nvPr/>
          </p:nvSpPr>
          <p:spPr>
            <a:xfrm>
              <a:off x="565387" y="5235524"/>
              <a:ext cx="2250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2400" b="1" dirty="0" smtClean="0"/>
                <a:t>¿Cómo se hará?</a:t>
              </a:r>
              <a:endParaRPr lang="es-CO" sz="2400" b="1" dirty="0"/>
            </a:p>
          </p:txBody>
        </p:sp>
        <p:cxnSp>
          <p:nvCxnSpPr>
            <p:cNvPr id="4" name="Conector recto de flecha 3"/>
            <p:cNvCxnSpPr>
              <a:stCxn id="3" idx="3"/>
            </p:cNvCxnSpPr>
            <p:nvPr/>
          </p:nvCxnSpPr>
          <p:spPr>
            <a:xfrm flipV="1">
              <a:off x="2816216" y="5466356"/>
              <a:ext cx="1491176" cy="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CuadroTexto 5"/>
            <p:cNvSpPr txBox="1"/>
            <p:nvPr/>
          </p:nvSpPr>
          <p:spPr>
            <a:xfrm>
              <a:off x="4307392" y="4881581"/>
              <a:ext cx="6948234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CO" sz="2000" b="1" dirty="0" smtClean="0"/>
                <a:t>Se realizara una aplicación móvil para </a:t>
              </a:r>
              <a:r>
                <a:rPr lang="es-CO" sz="2000" b="1" dirty="0" smtClean="0"/>
                <a:t>Android</a:t>
              </a:r>
              <a:r>
                <a:rPr lang="es-CO" sz="2000" b="1" dirty="0" smtClean="0"/>
                <a:t>, la cual permitirá registrar los datos de una finca (nombre, propietario, ubicación, etc.), los animales que esta posee, así como también un inventario de los artículos de la misma. Se manejaron 3 lenguajes de programación.</a:t>
              </a:r>
              <a:endParaRPr lang="es-CO" sz="2000" b="1" dirty="0"/>
            </a:p>
          </p:txBody>
        </p:sp>
      </p:grp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93" y="2436442"/>
            <a:ext cx="2321007" cy="412945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477" y="2433694"/>
            <a:ext cx="2324723" cy="413606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992" y="2433694"/>
            <a:ext cx="2614108" cy="413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47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9" y="503959"/>
            <a:ext cx="3073401" cy="55019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03959"/>
            <a:ext cx="3235407" cy="550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04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</TotalTime>
  <Words>132</Words>
  <Application>Microsoft Office PowerPoint</Application>
  <PresentationFormat>Panorámica</PresentationFormat>
  <Paragraphs>10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sebastian alejo  patarroyo</dc:creator>
  <cp:lastModifiedBy>alejandro sebastian alejo  patarroyo</cp:lastModifiedBy>
  <cp:revision>29</cp:revision>
  <dcterms:created xsi:type="dcterms:W3CDTF">2015-04-28T22:30:36Z</dcterms:created>
  <dcterms:modified xsi:type="dcterms:W3CDTF">2016-06-01T18:27:09Z</dcterms:modified>
</cp:coreProperties>
</file>