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A0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0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2021-03-01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813</Words>
  <Application>Microsoft Macintosh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Chénier, Félix</cp:lastModifiedBy>
  <cp:revision>33</cp:revision>
  <dcterms:created xsi:type="dcterms:W3CDTF">2020-12-03T13:04:12Z</dcterms:created>
  <dcterms:modified xsi:type="dcterms:W3CDTF">2021-03-01T21:07:44Z</dcterms:modified>
</cp:coreProperties>
</file>