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2"/>
  </p:normalViewPr>
  <p:slideViewPr>
    <p:cSldViewPr snapToGrid="0" snapToObjects="1">
      <p:cViewPr varScale="1">
        <p:scale>
          <a:sx n="134" d="100"/>
          <a:sy n="134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730B-DF7C-4B4E-B4AD-15D57D1D0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6EE32-2BFB-D64D-B68D-0B5D96C67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D5786-FB1E-7142-A02F-87103B3E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C3535-BE3E-B64F-9681-6D8626A94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8BAA8-07A0-7E43-AE9D-E38DA3D62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4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CA59-A1AB-DA4B-89E1-814D25A8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2D334E-7036-4D4E-AB73-368A1E44D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AEAFF-E2DC-C043-BE7D-060454C56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0171D-3076-584B-8542-6BA6DD76D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FB7F6-8D28-4C44-A574-DB848266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9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FFCA03-06B6-464C-85D2-C01CE80D4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3234F-EFD1-7949-A6FA-35FF05618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16721-1C74-9E4F-9991-5D53E69A8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34E57-BFE0-AF4A-9F48-4DAF62A3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B0DCC-BACF-9E49-B940-AE50E365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8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1D55-9335-0A4A-9FD1-CC012724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6392C-1900-1242-A8A1-E8D0A7B6D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7655B-CE1B-C249-9028-F2BA74B35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98F0C-F704-9C4A-935F-949D83267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85D84-571A-124B-8AA0-A75A5290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6625-4C3A-3B4A-B656-95B64D1D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428D2-B668-8C4A-9E56-D322D3D03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CDB23-1710-4543-B0D0-B497114A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1FB0D-432D-2B41-91CC-B3B07188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4C35F-BE11-4E4F-B1E5-3558C390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0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15BC0-FCFA-1843-859D-EA6C14C4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A645B-9BC5-B546-AD27-A23636CB4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8B77F-99D1-134C-B357-A66220980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EA9AB-39D4-4E44-8ABA-02DEFA7A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F318D-0633-FE40-9C73-F4863400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E25E3-2950-C543-A54A-DBDC9E91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48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FDD6-691D-374A-B4CA-DA9836747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5514C-D9B3-3A47-A872-8975B747A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04DB7-F413-DD4F-8EC0-B82935DA3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C2B449-655B-8944-A64F-F50C1A801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9355C6-1F4D-7A4E-ABE0-11730F9B7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9F1B8-1B79-CD42-AAB1-0B9B45EA0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6/1/20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E4B2F-5C09-D240-8DB3-5D796A4C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B83C16-099E-E448-AAC0-5563A047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7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C65F-12C1-204F-AD74-4AC62611C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DCE5F-F0E2-814E-8A05-3F312C0C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6/1/20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5DEA9-CD4E-B24B-B1E7-6A36FF97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D0D30-D007-1743-9951-D474BF4A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94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B9062-126E-F349-9AAD-67FD7827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6/1/20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C86359-DD13-B84C-BD7C-619D619E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697D9-D946-CA40-8636-5FCC8CE3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8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0F3B-0BDF-B046-9E40-7A1A07291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72A7B-3C07-224E-8F56-65034267A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C4B28-46D6-AC44-86DC-58F1870BF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BFFD9-19E2-2C42-866C-81691517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B7452-6273-2040-BEFA-84522E97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F1C12-B076-C840-8E03-3C85734F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1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EC885-FFC9-E04E-BBE1-7010C205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7E9DF-21CF-6B4C-B5BA-B371E864B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25C91-B8F6-8147-9F34-5C1744F8A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76E33-D510-604F-B62C-EE42BDD4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1E9C-F9D9-044C-977D-997D3E353488}" type="datetimeFigureOut">
              <a:rPr lang="en-US" smtClean="0"/>
              <a:t>6/1/20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35C69-FDB2-4D47-83F9-B9FD511F8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49685-4A62-FC40-BCFA-FB423C99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24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B9A72-4652-B549-8D85-A2D84FBD0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39AD1-FC06-AB43-BFD1-2AC489DFE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EF8E7-AB55-D340-9976-764D4CA01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01E9C-F9D9-044C-977D-997D3E353488}" type="datetimeFigureOut">
              <a:rPr lang="en-US" smtClean="0"/>
              <a:t>6/1/20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8F373-CCEC-524D-85C8-F4F6A83A1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A8BA7-E7AE-9049-9239-E5DB78376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121C6-037C-CE4E-B881-A7BA49BC95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1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arallelogram 17">
            <a:extLst>
              <a:ext uri="{FF2B5EF4-FFF2-40B4-BE49-F238E27FC236}">
                <a16:creationId xmlns:a16="http://schemas.microsoft.com/office/drawing/2014/main" id="{F583D836-B8DA-094D-98B1-30DF81B29248}"/>
              </a:ext>
            </a:extLst>
          </p:cNvPr>
          <p:cNvSpPr/>
          <p:nvPr/>
        </p:nvSpPr>
        <p:spPr>
          <a:xfrm>
            <a:off x="5375188" y="2213565"/>
            <a:ext cx="1112110" cy="752058"/>
          </a:xfrm>
          <a:prstGeom prst="parallelogram">
            <a:avLst>
              <a:gd name="adj" fmla="val 8401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F66D7793-8322-8842-B4F2-D33820E70762}"/>
              </a:ext>
            </a:extLst>
          </p:cNvPr>
          <p:cNvSpPr/>
          <p:nvPr/>
        </p:nvSpPr>
        <p:spPr>
          <a:xfrm flipV="1">
            <a:off x="5375188" y="2965623"/>
            <a:ext cx="1112110" cy="752058"/>
          </a:xfrm>
          <a:prstGeom prst="parallelogram">
            <a:avLst>
              <a:gd name="adj" fmla="val 856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8057E8-81B8-1F42-9B24-571399DB53E8}"/>
              </a:ext>
            </a:extLst>
          </p:cNvPr>
          <p:cNvSpPr/>
          <p:nvPr/>
        </p:nvSpPr>
        <p:spPr>
          <a:xfrm>
            <a:off x="4942704" y="1534120"/>
            <a:ext cx="432484" cy="218356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7D25E32-CD21-D140-829B-0ED1E14C5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3542" y1="40066" x2="52431" y2="56623"/>
                        <a14:foregroundMark x1="52778" y1="62914" x2="63889" y2="7781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14896" y="577301"/>
            <a:ext cx="36576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9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Chénier, Félix</dc:creator>
  <cp:lastModifiedBy>Chénier, Félix</cp:lastModifiedBy>
  <cp:revision>4</cp:revision>
  <dcterms:created xsi:type="dcterms:W3CDTF">2020-06-01T13:50:37Z</dcterms:created>
  <dcterms:modified xsi:type="dcterms:W3CDTF">2020-06-02T02:10:20Z</dcterms:modified>
</cp:coreProperties>
</file>