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730B-DF7C-4B4E-B4AD-15D57D1D0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6EE32-2BFB-D64D-B68D-0B5D96C67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5786-FB1E-7142-A02F-87103B3E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3535-BE3E-B64F-9681-6D8626A9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BAA8-07A0-7E43-AE9D-E38DA3D6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CA59-A1AB-DA4B-89E1-814D25A8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D334E-7036-4D4E-AB73-368A1E44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AEAFF-E2DC-C043-BE7D-060454C5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0171D-3076-584B-8542-6BA6DD76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B7F6-8D28-4C44-A574-DB848266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FCA03-06B6-464C-85D2-C01CE80D4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3234F-EFD1-7949-A6FA-35FF05618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6721-1C74-9E4F-9991-5D53E69A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4E57-BFE0-AF4A-9F48-4DAF62A3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0DCC-BACF-9E49-B940-AE50E365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1D55-9335-0A4A-9FD1-CC012724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392C-1900-1242-A8A1-E8D0A7B6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655B-CE1B-C249-9028-F2BA74B3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8F0C-F704-9C4A-935F-949D8326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85D84-571A-124B-8AA0-A75A529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6625-4C3A-3B4A-B656-95B64D1D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428D2-B668-8C4A-9E56-D322D3D03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CDB23-1710-4543-B0D0-B497114A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FB0D-432D-2B41-91CC-B3B07188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4C35F-BE11-4E4F-B1E5-3558C39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5BC0-FCFA-1843-859D-EA6C14C4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645B-9BC5-B546-AD27-A23636CB4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8B77F-99D1-134C-B357-A66220980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A9AB-39D4-4E44-8ABA-02DEFA7A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F318D-0633-FE40-9C73-F4863400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E25E3-2950-C543-A54A-DBDC9E91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4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FDD6-691D-374A-B4CA-DA983674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5514C-D9B3-3A47-A872-8975B747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04DB7-F413-DD4F-8EC0-B82935DA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2B449-655B-8944-A64F-F50C1A801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355C6-1F4D-7A4E-ABE0-11730F9B7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9F1B8-1B79-CD42-AAB1-0B9B45EA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E4B2F-5C09-D240-8DB3-5D796A4C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83C16-099E-E448-AAC0-5563A047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65F-12C1-204F-AD74-4AC62611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DCE5F-F0E2-814E-8A05-3F312C0C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5DEA9-CD4E-B24B-B1E7-6A36FF97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D0D30-D007-1743-9951-D474BF4A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9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B9062-126E-F349-9AAD-67FD7827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86359-DD13-B84C-BD7C-619D619E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697D9-D946-CA40-8636-5FCC8CE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0F3B-0BDF-B046-9E40-7A1A0729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2A7B-3C07-224E-8F56-65034267A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C4B28-46D6-AC44-86DC-58F1870BF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BFFD9-19E2-2C42-866C-81691517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7452-6273-2040-BEFA-84522E97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F1C12-B076-C840-8E03-3C85734F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C885-FFC9-E04E-BBE1-7010C205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7E9DF-21CF-6B4C-B5BA-B371E864B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25C91-B8F6-8147-9F34-5C1744F8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76E33-D510-604F-B62C-EE42BDD4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35C69-FDB2-4D47-83F9-B9FD511F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49685-4A62-FC40-BCFA-FB423C99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B9A72-4652-B549-8D85-A2D84FBD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39AD1-FC06-AB43-BFD1-2AC489DFE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EF8E7-AB55-D340-9976-764D4CA01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1E9C-F9D9-044C-977D-997D3E353488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F373-CCEC-524D-85C8-F4F6A83A1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8BA7-E7AE-9049-9239-E5DB78376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8057E8-81B8-1F42-9B24-571399DB53E8}"/>
              </a:ext>
            </a:extLst>
          </p:cNvPr>
          <p:cNvSpPr/>
          <p:nvPr/>
        </p:nvSpPr>
        <p:spPr>
          <a:xfrm>
            <a:off x="6401391" y="1245439"/>
            <a:ext cx="432484" cy="2183561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66D7793-8322-8842-B4F2-D33820E70762}"/>
              </a:ext>
            </a:extLst>
          </p:cNvPr>
          <p:cNvSpPr/>
          <p:nvPr/>
        </p:nvSpPr>
        <p:spPr>
          <a:xfrm flipV="1">
            <a:off x="6833875" y="2676942"/>
            <a:ext cx="1122620" cy="752058"/>
          </a:xfrm>
          <a:prstGeom prst="parallelogram">
            <a:avLst>
              <a:gd name="adj" fmla="val 85659"/>
            </a:avLst>
          </a:prstGeom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583D836-B8DA-094D-98B1-30DF81B29248}"/>
              </a:ext>
            </a:extLst>
          </p:cNvPr>
          <p:cNvSpPr/>
          <p:nvPr/>
        </p:nvSpPr>
        <p:spPr>
          <a:xfrm>
            <a:off x="6833875" y="1924884"/>
            <a:ext cx="1112110" cy="752058"/>
          </a:xfrm>
          <a:prstGeom prst="parallelogram">
            <a:avLst>
              <a:gd name="adj" fmla="val 84016"/>
            </a:avLst>
          </a:prstGeom>
          <a:solidFill>
            <a:srgbClr val="C00000"/>
          </a:solidFill>
          <a:ln>
            <a:noFill/>
          </a:ln>
          <a:effectLst>
            <a:outerShdw blurRad="292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7D25E32-CD21-D140-829B-0ED1E14C5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542" y1="40066" x2="52431" y2="56623"/>
                        <a14:foregroundMark x1="52778" y1="62914" x2="63889" y2="778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986638" y="1799981"/>
            <a:ext cx="3657600" cy="3835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28ED80-1720-D247-8B43-D0DEFB807ECD}"/>
              </a:ext>
            </a:extLst>
          </p:cNvPr>
          <p:cNvSpPr txBox="1"/>
          <p:nvPr/>
        </p:nvSpPr>
        <p:spPr>
          <a:xfrm>
            <a:off x="4128176" y="3398284"/>
            <a:ext cx="6088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0" noProof="1">
                <a:solidFill>
                  <a:schemeClr val="accent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kinetics toolkit</a:t>
            </a:r>
          </a:p>
        </p:txBody>
      </p:sp>
    </p:spTree>
    <p:extLst>
      <p:ext uri="{BB962C8B-B14F-4D97-AF65-F5344CB8AC3E}">
        <p14:creationId xmlns:p14="http://schemas.microsoft.com/office/powerpoint/2010/main" val="292819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447BEE-15A9-7847-94AF-22772F57986E}"/>
              </a:ext>
            </a:extLst>
          </p:cNvPr>
          <p:cNvSpPr/>
          <p:nvPr/>
        </p:nvSpPr>
        <p:spPr>
          <a:xfrm>
            <a:off x="3000777" y="270456"/>
            <a:ext cx="8718998" cy="497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8057E8-81B8-1F42-9B24-571399DB53E8}"/>
              </a:ext>
            </a:extLst>
          </p:cNvPr>
          <p:cNvSpPr/>
          <p:nvPr/>
        </p:nvSpPr>
        <p:spPr>
          <a:xfrm>
            <a:off x="6401391" y="1245439"/>
            <a:ext cx="432484" cy="2183561"/>
          </a:xfrm>
          <a:prstGeom prst="rect">
            <a:avLst/>
          </a:prstGeom>
          <a:solidFill>
            <a:srgbClr val="70AD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66D7793-8322-8842-B4F2-D33820E70762}"/>
              </a:ext>
            </a:extLst>
          </p:cNvPr>
          <p:cNvSpPr/>
          <p:nvPr/>
        </p:nvSpPr>
        <p:spPr>
          <a:xfrm flipV="1">
            <a:off x="6833875" y="2676942"/>
            <a:ext cx="1122620" cy="752058"/>
          </a:xfrm>
          <a:prstGeom prst="parallelogram">
            <a:avLst>
              <a:gd name="adj" fmla="val 85659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583D836-B8DA-094D-98B1-30DF81B29248}"/>
              </a:ext>
            </a:extLst>
          </p:cNvPr>
          <p:cNvSpPr/>
          <p:nvPr/>
        </p:nvSpPr>
        <p:spPr>
          <a:xfrm>
            <a:off x="6833875" y="1924884"/>
            <a:ext cx="1112110" cy="752058"/>
          </a:xfrm>
          <a:prstGeom prst="parallelogram">
            <a:avLst>
              <a:gd name="adj" fmla="val 84016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8ED80-1720-D247-8B43-D0DEFB807ECD}"/>
              </a:ext>
            </a:extLst>
          </p:cNvPr>
          <p:cNvSpPr txBox="1"/>
          <p:nvPr/>
        </p:nvSpPr>
        <p:spPr>
          <a:xfrm>
            <a:off x="4128176" y="3398284"/>
            <a:ext cx="6088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0" noProof="1">
                <a:solidFill>
                  <a:schemeClr val="accent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kinetics toolkit</a:t>
            </a:r>
          </a:p>
        </p:txBody>
      </p:sp>
    </p:spTree>
    <p:extLst>
      <p:ext uri="{BB962C8B-B14F-4D97-AF65-F5344CB8AC3E}">
        <p14:creationId xmlns:p14="http://schemas.microsoft.com/office/powerpoint/2010/main" val="208618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447BEE-15A9-7847-94AF-22772F57986E}"/>
              </a:ext>
            </a:extLst>
          </p:cNvPr>
          <p:cNvSpPr/>
          <p:nvPr/>
        </p:nvSpPr>
        <p:spPr>
          <a:xfrm>
            <a:off x="3000777" y="270456"/>
            <a:ext cx="8718998" cy="6489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8057E8-81B8-1F42-9B24-571399DB53E8}"/>
              </a:ext>
            </a:extLst>
          </p:cNvPr>
          <p:cNvSpPr/>
          <p:nvPr/>
        </p:nvSpPr>
        <p:spPr>
          <a:xfrm>
            <a:off x="6401391" y="1245439"/>
            <a:ext cx="432484" cy="2183561"/>
          </a:xfrm>
          <a:prstGeom prst="rect">
            <a:avLst/>
          </a:prstGeom>
          <a:solidFill>
            <a:srgbClr val="70AD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66D7793-8322-8842-B4F2-D33820E70762}"/>
              </a:ext>
            </a:extLst>
          </p:cNvPr>
          <p:cNvSpPr/>
          <p:nvPr/>
        </p:nvSpPr>
        <p:spPr>
          <a:xfrm flipV="1">
            <a:off x="6833875" y="2676942"/>
            <a:ext cx="1122620" cy="752058"/>
          </a:xfrm>
          <a:prstGeom prst="parallelogram">
            <a:avLst>
              <a:gd name="adj" fmla="val 85659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583D836-B8DA-094D-98B1-30DF81B29248}"/>
              </a:ext>
            </a:extLst>
          </p:cNvPr>
          <p:cNvSpPr/>
          <p:nvPr/>
        </p:nvSpPr>
        <p:spPr>
          <a:xfrm>
            <a:off x="6833875" y="1924884"/>
            <a:ext cx="1112110" cy="752058"/>
          </a:xfrm>
          <a:prstGeom prst="parallelogram">
            <a:avLst>
              <a:gd name="adj" fmla="val 84016"/>
            </a:avLst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8ED80-1720-D247-8B43-D0DEFB807ECD}"/>
              </a:ext>
            </a:extLst>
          </p:cNvPr>
          <p:cNvSpPr txBox="1"/>
          <p:nvPr/>
        </p:nvSpPr>
        <p:spPr>
          <a:xfrm>
            <a:off x="4128176" y="3398284"/>
            <a:ext cx="6088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8000" noProof="1">
                <a:solidFill>
                  <a:schemeClr val="accent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kinetics toolkit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0AB9A-EE15-C84C-B155-30C5FE5B001D}"/>
              </a:ext>
            </a:extLst>
          </p:cNvPr>
          <p:cNvSpPr txBox="1"/>
          <p:nvPr/>
        </p:nvSpPr>
        <p:spPr>
          <a:xfrm>
            <a:off x="4414087" y="4506621"/>
            <a:ext cx="5516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noProof="1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DEVELOPMENT VERSION</a:t>
            </a:r>
          </a:p>
        </p:txBody>
      </p:sp>
    </p:spTree>
    <p:extLst>
      <p:ext uri="{BB962C8B-B14F-4D97-AF65-F5344CB8AC3E}">
        <p14:creationId xmlns:p14="http://schemas.microsoft.com/office/powerpoint/2010/main" val="216845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Dubai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Chénier, Félix</cp:lastModifiedBy>
  <cp:revision>13</cp:revision>
  <dcterms:created xsi:type="dcterms:W3CDTF">2020-06-01T13:50:37Z</dcterms:created>
  <dcterms:modified xsi:type="dcterms:W3CDTF">2021-03-03T20:15:23Z</dcterms:modified>
</cp:coreProperties>
</file>