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C8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2020-12-03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803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30</cp:revision>
  <dcterms:created xsi:type="dcterms:W3CDTF">2020-12-03T13:04:12Z</dcterms:created>
  <dcterms:modified xsi:type="dcterms:W3CDTF">2020-12-03T22:51:39Z</dcterms:modified>
</cp:coreProperties>
</file>