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>
        <p:scale>
          <a:sx n="299" d="100"/>
          <a:sy n="299" d="100"/>
        </p:scale>
        <p:origin x="-9488" y="-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30B-DF7C-4B4E-B4AD-15D57D1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EE32-2BFB-D64D-B68D-0B5D96C6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86-FB1E-7142-A02F-87103B3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3535-BE3E-B64F-9681-6D8626A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BAA8-07A0-7E43-AE9D-E38DA3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59-A1AB-DA4B-89E1-814D25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334E-7036-4D4E-AB73-368A1E4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EAFF-E2DC-C043-BE7D-060454C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71D-3076-584B-8542-6BA6DD7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7F6-8D28-4C44-A574-DB84826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CA03-06B6-464C-85D2-C01CE8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234F-EFD1-7949-A6FA-35FF0561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721-1C74-9E4F-9991-5D53E69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E57-BFE0-AF4A-9F48-4DAF62A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0DCC-BACF-9E49-B940-AE50E36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D55-9335-0A4A-9FD1-CC01272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92C-1900-1242-A8A1-E8D0A7B6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655B-CE1B-C249-9028-F2BA74B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8F0C-F704-9C4A-935F-949D832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5D84-571A-124B-8AA0-A75A529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625-4C3A-3B4A-B656-95B64D1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28D2-B668-8C4A-9E56-D322D3D0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B23-1710-4543-B0D0-B497114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B0D-432D-2B41-91CC-B3B0718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35F-BE11-4E4F-B1E5-3558C39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BC0-FCFA-1843-859D-EA6C14C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645B-9BC5-B546-AD27-A23636CB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77F-99D1-134C-B357-A6622098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A9AB-39D4-4E44-8ABA-02DEFA7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18D-0633-FE40-9C73-F4863400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25E3-2950-C543-A54A-DBDC9E9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DD6-691D-374A-B4CA-DA983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514C-D9B3-3A47-A872-8975B747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4DB7-F413-DD4F-8EC0-B82935DA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B449-655B-8944-A64F-F50C1A80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355C6-1F4D-7A4E-ABE0-11730F9B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F1B8-1B79-CD42-AAB1-0B9B45EA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4B2F-5C09-D240-8DB3-5D796A4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3C16-099E-E448-AAC0-5563A04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65F-12C1-204F-AD74-4AC626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CE5F-F0E2-814E-8A05-3F312C0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DEA9-CD4E-B24B-B1E7-6A36FF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0D30-D007-1743-9951-D474BF4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9062-126E-F349-9AAD-67FD782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6359-DD13-B84C-BD7C-619D61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97D9-D946-CA40-8636-5FCC8C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F3B-0BDF-B046-9E40-7A1A072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A7B-3C07-224E-8F56-6503426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4B28-46D6-AC44-86DC-58F1870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FFD9-19E2-2C42-866C-8169151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7452-6273-2040-BEFA-84522E97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1C12-B076-C840-8E03-3C85734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885-FFC9-E04E-BBE1-7010C20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E9DF-21CF-6B4C-B5BA-B371E864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5C91-B8F6-8147-9F34-5C1744F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E33-D510-604F-B62C-EE42BDD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5C69-FDB2-4D47-83F9-B9FD511F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9685-4A62-FC40-BCFA-FB423C9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B9A72-4652-B549-8D85-A2D84FB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AD1-FC06-AB43-BFD1-2AC489D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8E7-AB55-D340-9976-764D4CA0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1E9C-F9D9-044C-977D-997D3E353488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373-CCEC-524D-85C8-F4F6A83A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BA7-E7AE-9049-9239-E5DB7837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7D25E32-CD21-D140-829B-0ED1E14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42" y1="40066" x2="52431" y2="56623"/>
                        <a14:foregroundMark x1="52778" y1="62914" x2="63889" y2="7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86638" y="1799981"/>
            <a:ext cx="3657600" cy="383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</p:spTree>
    <p:extLst>
      <p:ext uri="{BB962C8B-B14F-4D97-AF65-F5344CB8AC3E}">
        <p14:creationId xmlns:p14="http://schemas.microsoft.com/office/powerpoint/2010/main" val="292819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Dubai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8</cp:revision>
  <dcterms:created xsi:type="dcterms:W3CDTF">2020-06-01T13:50:37Z</dcterms:created>
  <dcterms:modified xsi:type="dcterms:W3CDTF">2020-12-09T21:03:42Z</dcterms:modified>
</cp:coreProperties>
</file>