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C8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135207" cy="4934819"/>
            <a:chOff x="5166086" y="830450"/>
            <a:chExt cx="5135207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462338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386526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247173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10" y="355318"/>
            <a:ext cx="5213666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sets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1" y="359975"/>
            <a:ext cx="52136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135207" cy="4934819"/>
            <a:chOff x="5166086" y="830450"/>
            <a:chExt cx="5135207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462338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1.0 , ...,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1.0 , ...,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 err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 err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dirty="0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), ..., </a:t>
              </a:r>
              <a:r>
                <a:rPr lang="en-CA" dirty="0" err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1.0 , ..., </a:t>
              </a:r>
              <a:r>
                <a:rPr lang="en-CA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dirty="0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386526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285550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10" y="355318"/>
            <a:ext cx="5213666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Series of </a:t>
            </a:r>
            <a:r>
              <a:rPr lang="en-CA" b="1">
                <a:solidFill>
                  <a:srgbClr val="FF0000"/>
                </a:solidFill>
              </a:rPr>
              <a:t>m</a:t>
            </a:r>
            <a:r>
              <a:rPr lang="en-CA">
                <a:solidFill>
                  <a:schemeClr val="tx1"/>
                </a:solidFill>
              </a:rPr>
              <a:t> sets of </a:t>
            </a:r>
            <a:r>
              <a:rPr lang="en-CA" b="1">
                <a:solidFill>
                  <a:srgbClr val="0000FF"/>
                </a:solidFill>
              </a:rPr>
              <a:t>n</a:t>
            </a:r>
            <a:r>
              <a:rPr lang="en-CA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Addressing: [</a:t>
            </a:r>
            <a:r>
              <a:rPr lang="en-CA" sz="1400" dirty="0">
                <a:solidFill>
                  <a:srgbClr val="FF0000"/>
                </a:solidFill>
              </a:rPr>
              <a:t>time</a:t>
            </a:r>
            <a:r>
              <a:rPr lang="en-CA" sz="1400" dirty="0"/>
              <a:t>, </a:t>
            </a:r>
            <a:r>
              <a:rPr lang="en-CA" sz="1400" dirty="0">
                <a:solidFill>
                  <a:srgbClr val="00A000"/>
                </a:solidFill>
              </a:rPr>
              <a:t>axis</a:t>
            </a:r>
            <a:r>
              <a:rPr lang="en-CA" sz="1400" dirty="0"/>
              <a:t>,</a:t>
            </a:r>
            <a:r>
              <a:rPr lang="en-CA" sz="1400" dirty="0">
                <a:solidFill>
                  <a:srgbClr val="00C800"/>
                </a:solidFill>
              </a:rPr>
              <a:t> </a:t>
            </a:r>
            <a:r>
              <a:rPr lang="en-CA" sz="1400" dirty="0">
                <a:solidFill>
                  <a:srgbClr val="0000FF"/>
                </a:solidFill>
              </a:rPr>
              <a:t>point</a:t>
            </a:r>
            <a:r>
              <a:rPr lang="en-CA" sz="1400" dirty="0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1" y="359975"/>
            <a:ext cx="52136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791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25</cp:revision>
  <dcterms:created xsi:type="dcterms:W3CDTF">2020-12-03T13:04:12Z</dcterms:created>
  <dcterms:modified xsi:type="dcterms:W3CDTF">2020-12-03T16:17:00Z</dcterms:modified>
</cp:coreProperties>
</file>