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2" r:id="rId5"/>
    <p:sldId id="275" r:id="rId6"/>
    <p:sldId id="273" r:id="rId7"/>
    <p:sldId id="277" r:id="rId8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724DA-03B9-471C-8CD8-3DB70F179550}" v="35" dt="2024-02-18T21:58:26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mply Fall" userId="9bcfc00e24903f58" providerId="LiveId" clId="{C80724DA-03B9-471C-8CD8-3DB70F179550}"/>
    <pc:docChg chg="undo custSel addSld delSld modSld sldOrd">
      <pc:chgData name="Stamply Fall" userId="9bcfc00e24903f58" providerId="LiveId" clId="{C80724DA-03B9-471C-8CD8-3DB70F179550}" dt="2024-02-18T21:58:55.848" v="806" actId="1076"/>
      <pc:docMkLst>
        <pc:docMk/>
      </pc:docMkLst>
      <pc:sldChg chg="addSp delSp modSp new del mod setBg">
        <pc:chgData name="Stamply Fall" userId="9bcfc00e24903f58" providerId="LiveId" clId="{C80724DA-03B9-471C-8CD8-3DB70F179550}" dt="2024-02-18T19:45:31.023" v="69" actId="47"/>
        <pc:sldMkLst>
          <pc:docMk/>
          <pc:sldMk cId="789264617" sldId="256"/>
        </pc:sldMkLst>
        <pc:spChg chg="mod ord">
          <ac:chgData name="Stamply Fall" userId="9bcfc00e24903f58" providerId="LiveId" clId="{C80724DA-03B9-471C-8CD8-3DB70F179550}" dt="2024-02-18T19:42:46.722" v="42" actId="26606"/>
          <ac:spMkLst>
            <pc:docMk/>
            <pc:sldMk cId="789264617" sldId="256"/>
            <ac:spMk id="2" creationId="{706F1A36-7790-244F-4657-187ED678B4F6}"/>
          </ac:spMkLst>
        </pc:spChg>
        <pc:spChg chg="add">
          <ac:chgData name="Stamply Fall" userId="9bcfc00e24903f58" providerId="LiveId" clId="{C80724DA-03B9-471C-8CD8-3DB70F179550}" dt="2024-02-18T19:41:05.840" v="32"/>
          <ac:spMkLst>
            <pc:docMk/>
            <pc:sldMk cId="789264617" sldId="256"/>
            <ac:spMk id="3" creationId="{78939A5D-F01B-B416-02DE-72718F727D00}"/>
          </ac:spMkLst>
        </pc:spChg>
        <pc:spChg chg="del">
          <ac:chgData name="Stamply Fall" userId="9bcfc00e24903f58" providerId="LiveId" clId="{C80724DA-03B9-471C-8CD8-3DB70F179550}" dt="2024-02-12T16:29:31.701" v="1" actId="478"/>
          <ac:spMkLst>
            <pc:docMk/>
            <pc:sldMk cId="789264617" sldId="256"/>
            <ac:spMk id="3" creationId="{DB833CEA-85E7-B8C1-3991-2092E7AB166C}"/>
          </ac:spMkLst>
        </pc:spChg>
        <pc:spChg chg="add del mod">
          <ac:chgData name="Stamply Fall" userId="9bcfc00e24903f58" providerId="LiveId" clId="{C80724DA-03B9-471C-8CD8-3DB70F179550}" dt="2024-02-12T16:31:19.059" v="15" actId="478"/>
          <ac:spMkLst>
            <pc:docMk/>
            <pc:sldMk cId="789264617" sldId="256"/>
            <ac:spMk id="4" creationId="{AF9F6FDF-5183-E302-E0BF-5B3DD3F8B200}"/>
          </ac:spMkLst>
        </pc:spChg>
        <pc:spChg chg="add">
          <ac:chgData name="Stamply Fall" userId="9bcfc00e24903f58" providerId="LiveId" clId="{C80724DA-03B9-471C-8CD8-3DB70F179550}" dt="2024-02-18T19:41:11.987" v="33"/>
          <ac:spMkLst>
            <pc:docMk/>
            <pc:sldMk cId="789264617" sldId="256"/>
            <ac:spMk id="4" creationId="{CC8397E1-A11E-A998-974B-EA8A146285C3}"/>
          </ac:spMkLst>
        </pc:spChg>
        <pc:spChg chg="add del">
          <ac:chgData name="Stamply Fall" userId="9bcfc00e24903f58" providerId="LiveId" clId="{C80724DA-03B9-471C-8CD8-3DB70F179550}" dt="2024-02-18T19:45:19.101" v="63" actId="22"/>
          <ac:spMkLst>
            <pc:docMk/>
            <pc:sldMk cId="789264617" sldId="256"/>
            <ac:spMk id="8" creationId="{C6EC0DE9-A6F8-9680-722E-09B896B6407B}"/>
          </ac:spMkLst>
        </pc:spChg>
        <pc:spChg chg="add del">
          <ac:chgData name="Stamply Fall" userId="9bcfc00e24903f58" providerId="LiveId" clId="{C80724DA-03B9-471C-8CD8-3DB70F179550}" dt="2024-02-18T19:42:46.722" v="42" actId="26606"/>
          <ac:spMkLst>
            <pc:docMk/>
            <pc:sldMk cId="789264617" sldId="256"/>
            <ac:spMk id="11" creationId="{55666830-9A19-4E01-8505-D6C7F9AC5665}"/>
          </ac:spMkLst>
        </pc:spChg>
        <pc:spChg chg="add del">
          <ac:chgData name="Stamply Fall" userId="9bcfc00e24903f58" providerId="LiveId" clId="{C80724DA-03B9-471C-8CD8-3DB70F179550}" dt="2024-02-18T19:42:46.722" v="42" actId="26606"/>
          <ac:spMkLst>
            <pc:docMk/>
            <pc:sldMk cId="789264617" sldId="256"/>
            <ac:spMk id="13" creationId="{AE9FC877-7FB6-4D22-9988-35420644E202}"/>
          </ac:spMkLst>
        </pc:spChg>
        <pc:spChg chg="add del">
          <ac:chgData name="Stamply Fall" userId="9bcfc00e24903f58" providerId="LiveId" clId="{C80724DA-03B9-471C-8CD8-3DB70F179550}" dt="2024-02-18T19:42:46.722" v="42" actId="26606"/>
          <ac:spMkLst>
            <pc:docMk/>
            <pc:sldMk cId="789264617" sldId="256"/>
            <ac:spMk id="15" creationId="{E41809D1-F12E-46BB-B804-5F209D325E8B}"/>
          </ac:spMkLst>
        </pc:spChg>
        <pc:spChg chg="add del">
          <ac:chgData name="Stamply Fall" userId="9bcfc00e24903f58" providerId="LiveId" clId="{C80724DA-03B9-471C-8CD8-3DB70F179550}" dt="2024-02-18T19:42:46.722" v="42" actId="26606"/>
          <ac:spMkLst>
            <pc:docMk/>
            <pc:sldMk cId="789264617" sldId="256"/>
            <ac:spMk id="17" creationId="{AF2F604E-43BE-4DC3-B983-E071523364F8}"/>
          </ac:spMkLst>
        </pc:spChg>
        <pc:spChg chg="add del">
          <ac:chgData name="Stamply Fall" userId="9bcfc00e24903f58" providerId="LiveId" clId="{C80724DA-03B9-471C-8CD8-3DB70F179550}" dt="2024-02-18T19:42:46.722" v="42" actId="26606"/>
          <ac:spMkLst>
            <pc:docMk/>
            <pc:sldMk cId="789264617" sldId="256"/>
            <ac:spMk id="19" creationId="{08C9B587-E65E-4B52-B37C-ABEBB6E87928}"/>
          </ac:spMkLst>
        </pc:spChg>
        <pc:picChg chg="add mod">
          <ac:chgData name="Stamply Fall" userId="9bcfc00e24903f58" providerId="LiveId" clId="{C80724DA-03B9-471C-8CD8-3DB70F179550}" dt="2024-02-18T19:42:46.722" v="42" actId="26606"/>
          <ac:picMkLst>
            <pc:docMk/>
            <pc:sldMk cId="789264617" sldId="256"/>
            <ac:picMk id="6" creationId="{21C6B718-94D9-7DDC-9213-07AAC7F305EC}"/>
          </ac:picMkLst>
        </pc:picChg>
      </pc:sldChg>
      <pc:sldChg chg="new del">
        <pc:chgData name="Stamply Fall" userId="9bcfc00e24903f58" providerId="LiveId" clId="{C80724DA-03B9-471C-8CD8-3DB70F179550}" dt="2024-02-18T19:44:08.300" v="45" actId="47"/>
        <pc:sldMkLst>
          <pc:docMk/>
          <pc:sldMk cId="2208386678" sldId="257"/>
        </pc:sldMkLst>
      </pc:sldChg>
      <pc:sldChg chg="addSp delSp modSp add mod ord">
        <pc:chgData name="Stamply Fall" userId="9bcfc00e24903f58" providerId="LiveId" clId="{C80724DA-03B9-471C-8CD8-3DB70F179550}" dt="2024-02-18T19:45:06.722" v="61"/>
        <pc:sldMkLst>
          <pc:docMk/>
          <pc:sldMk cId="196196340" sldId="267"/>
        </pc:sldMkLst>
        <pc:spChg chg="mod">
          <ac:chgData name="Stamply Fall" userId="9bcfc00e24903f58" providerId="LiveId" clId="{C80724DA-03B9-471C-8CD8-3DB70F179550}" dt="2024-02-18T19:44:59.675" v="59" actId="1076"/>
          <ac:spMkLst>
            <pc:docMk/>
            <pc:sldMk cId="196196340" sldId="267"/>
            <ac:spMk id="2" creationId="{03FFCAE4-A5B0-CC4A-A0A2-7EE0AEA8E284}"/>
          </ac:spMkLst>
        </pc:spChg>
        <pc:spChg chg="del">
          <ac:chgData name="Stamply Fall" userId="9bcfc00e24903f58" providerId="LiveId" clId="{C80724DA-03B9-471C-8CD8-3DB70F179550}" dt="2024-02-18T19:44:19.623" v="47" actId="478"/>
          <ac:spMkLst>
            <pc:docMk/>
            <pc:sldMk cId="196196340" sldId="267"/>
            <ac:spMk id="4" creationId="{27B79B66-03FB-7EDB-638E-3A0BE5EFC3BB}"/>
          </ac:spMkLst>
        </pc:spChg>
        <pc:picChg chg="add mod">
          <ac:chgData name="Stamply Fall" userId="9bcfc00e24903f58" providerId="LiveId" clId="{C80724DA-03B9-471C-8CD8-3DB70F179550}" dt="2024-02-18T19:44:32.206" v="53" actId="1076"/>
          <ac:picMkLst>
            <pc:docMk/>
            <pc:sldMk cId="196196340" sldId="267"/>
            <ac:picMk id="5" creationId="{F0F9E63C-2A67-5C41-1A2A-D3E8A65C0670}"/>
          </ac:picMkLst>
        </pc:picChg>
        <pc:picChg chg="del">
          <ac:chgData name="Stamply Fall" userId="9bcfc00e24903f58" providerId="LiveId" clId="{C80724DA-03B9-471C-8CD8-3DB70F179550}" dt="2024-02-18T19:44:28.094" v="51" actId="478"/>
          <ac:picMkLst>
            <pc:docMk/>
            <pc:sldMk cId="196196340" sldId="267"/>
            <ac:picMk id="8" creationId="{1006EAE1-AC92-714B-AC11-7893905C9701}"/>
          </ac:picMkLst>
        </pc:picChg>
      </pc:sldChg>
      <pc:sldChg chg="addSp delSp new del mod">
        <pc:chgData name="Stamply Fall" userId="9bcfc00e24903f58" providerId="LiveId" clId="{C80724DA-03B9-471C-8CD8-3DB70F179550}" dt="2024-02-18T19:45:29.202" v="68" actId="47"/>
        <pc:sldMkLst>
          <pc:docMk/>
          <pc:sldMk cId="2925547256" sldId="268"/>
        </pc:sldMkLst>
        <pc:spChg chg="add del">
          <ac:chgData name="Stamply Fall" userId="9bcfc00e24903f58" providerId="LiveId" clId="{C80724DA-03B9-471C-8CD8-3DB70F179550}" dt="2024-02-18T19:45:21.354" v="66" actId="22"/>
          <ac:spMkLst>
            <pc:docMk/>
            <pc:sldMk cId="2925547256" sldId="268"/>
            <ac:spMk id="5" creationId="{CC3CB4DD-303E-0732-DEDC-7A9BF85B0CD9}"/>
          </ac:spMkLst>
        </pc:spChg>
      </pc:sldChg>
      <pc:sldChg chg="addSp delSp modSp add mod">
        <pc:chgData name="Stamply Fall" userId="9bcfc00e24903f58" providerId="LiveId" clId="{C80724DA-03B9-471C-8CD8-3DB70F179550}" dt="2024-02-18T19:48:58.857" v="277" actId="21"/>
        <pc:sldMkLst>
          <pc:docMk/>
          <pc:sldMk cId="4073944388" sldId="269"/>
        </pc:sldMkLst>
        <pc:spChg chg="mod">
          <ac:chgData name="Stamply Fall" userId="9bcfc00e24903f58" providerId="LiveId" clId="{C80724DA-03B9-471C-8CD8-3DB70F179550}" dt="2024-02-18T19:47:51.222" v="266" actId="1076"/>
          <ac:spMkLst>
            <pc:docMk/>
            <pc:sldMk cId="4073944388" sldId="269"/>
            <ac:spMk id="2" creationId="{03FFCAE4-A5B0-CC4A-A0A2-7EE0AEA8E284}"/>
          </ac:spMkLst>
        </pc:spChg>
        <pc:spChg chg="mod">
          <ac:chgData name="Stamply Fall" userId="9bcfc00e24903f58" providerId="LiveId" clId="{C80724DA-03B9-471C-8CD8-3DB70F179550}" dt="2024-02-18T19:48:03.608" v="268" actId="948"/>
          <ac:spMkLst>
            <pc:docMk/>
            <pc:sldMk cId="4073944388" sldId="269"/>
            <ac:spMk id="4" creationId="{27B79B66-03FB-7EDB-638E-3A0BE5EFC3BB}"/>
          </ac:spMkLst>
        </pc:spChg>
        <pc:picChg chg="mod">
          <ac:chgData name="Stamply Fall" userId="9bcfc00e24903f58" providerId="LiveId" clId="{C80724DA-03B9-471C-8CD8-3DB70F179550}" dt="2024-02-18T19:47:39.504" v="261" actId="1076"/>
          <ac:picMkLst>
            <pc:docMk/>
            <pc:sldMk cId="4073944388" sldId="269"/>
            <ac:picMk id="8" creationId="{1006EAE1-AC92-714B-AC11-7893905C9701}"/>
          </ac:picMkLst>
        </pc:picChg>
        <pc:picChg chg="add del mod">
          <ac:chgData name="Stamply Fall" userId="9bcfc00e24903f58" providerId="LiveId" clId="{C80724DA-03B9-471C-8CD8-3DB70F179550}" dt="2024-02-18T19:48:58.857" v="277" actId="21"/>
          <ac:picMkLst>
            <pc:docMk/>
            <pc:sldMk cId="4073944388" sldId="269"/>
            <ac:picMk id="2050" creationId="{3F4D2ACE-8D87-D0CB-7783-BD81754AA482}"/>
          </ac:picMkLst>
        </pc:picChg>
      </pc:sldChg>
      <pc:sldChg chg="modSp add mod">
        <pc:chgData name="Stamply Fall" userId="9bcfc00e24903f58" providerId="LiveId" clId="{C80724DA-03B9-471C-8CD8-3DB70F179550}" dt="2024-02-18T19:52:12.081" v="487" actId="5793"/>
        <pc:sldMkLst>
          <pc:docMk/>
          <pc:sldMk cId="2180311786" sldId="270"/>
        </pc:sldMkLst>
        <pc:spChg chg="mod">
          <ac:chgData name="Stamply Fall" userId="9bcfc00e24903f58" providerId="LiveId" clId="{C80724DA-03B9-471C-8CD8-3DB70F179550}" dt="2024-02-18T19:49:20.047" v="311" actId="20577"/>
          <ac:spMkLst>
            <pc:docMk/>
            <pc:sldMk cId="2180311786" sldId="270"/>
            <ac:spMk id="2" creationId="{64C9265D-BB83-253F-8115-F00E2900C622}"/>
          </ac:spMkLst>
        </pc:spChg>
        <pc:spChg chg="mod">
          <ac:chgData name="Stamply Fall" userId="9bcfc00e24903f58" providerId="LiveId" clId="{C80724DA-03B9-471C-8CD8-3DB70F179550}" dt="2024-02-18T19:52:12.081" v="487" actId="5793"/>
          <ac:spMkLst>
            <pc:docMk/>
            <pc:sldMk cId="2180311786" sldId="270"/>
            <ac:spMk id="4" creationId="{52395FE9-29EF-C300-B64F-3F037C190195}"/>
          </ac:spMkLst>
        </pc:spChg>
      </pc:sldChg>
      <pc:sldChg chg="new del">
        <pc:chgData name="Stamply Fall" userId="9bcfc00e24903f58" providerId="LiveId" clId="{C80724DA-03B9-471C-8CD8-3DB70F179550}" dt="2024-02-18T19:52:24.458" v="489" actId="680"/>
        <pc:sldMkLst>
          <pc:docMk/>
          <pc:sldMk cId="2575617393" sldId="271"/>
        </pc:sldMkLst>
      </pc:sldChg>
      <pc:sldChg chg="new del">
        <pc:chgData name="Stamply Fall" userId="9bcfc00e24903f58" providerId="LiveId" clId="{C80724DA-03B9-471C-8CD8-3DB70F179550}" dt="2024-02-18T19:52:30.157" v="492" actId="47"/>
        <pc:sldMkLst>
          <pc:docMk/>
          <pc:sldMk cId="2840055195" sldId="271"/>
        </pc:sldMkLst>
      </pc:sldChg>
      <pc:sldChg chg="addSp modSp add mod">
        <pc:chgData name="Stamply Fall" userId="9bcfc00e24903f58" providerId="LiveId" clId="{C80724DA-03B9-471C-8CD8-3DB70F179550}" dt="2024-02-18T19:54:59.837" v="537" actId="1076"/>
        <pc:sldMkLst>
          <pc:docMk/>
          <pc:sldMk cId="3464719009" sldId="272"/>
        </pc:sldMkLst>
        <pc:spChg chg="mod">
          <ac:chgData name="Stamply Fall" userId="9bcfc00e24903f58" providerId="LiveId" clId="{C80724DA-03B9-471C-8CD8-3DB70F179550}" dt="2024-02-18T19:52:39.384" v="517" actId="20577"/>
          <ac:spMkLst>
            <pc:docMk/>
            <pc:sldMk cId="3464719009" sldId="272"/>
            <ac:spMk id="2" creationId="{A5AA0F1B-0D87-79F9-6440-3068872D08CE}"/>
          </ac:spMkLst>
        </pc:spChg>
        <pc:spChg chg="mod">
          <ac:chgData name="Stamply Fall" userId="9bcfc00e24903f58" providerId="LiveId" clId="{C80724DA-03B9-471C-8CD8-3DB70F179550}" dt="2024-02-18T19:54:14.652" v="533"/>
          <ac:spMkLst>
            <pc:docMk/>
            <pc:sldMk cId="3464719009" sldId="272"/>
            <ac:spMk id="4" creationId="{52138A4F-98EB-3B25-7A22-66A8C0848B26}"/>
          </ac:spMkLst>
        </pc:spChg>
        <pc:picChg chg="add mod">
          <ac:chgData name="Stamply Fall" userId="9bcfc00e24903f58" providerId="LiveId" clId="{C80724DA-03B9-471C-8CD8-3DB70F179550}" dt="2024-02-18T19:54:59.837" v="537" actId="1076"/>
          <ac:picMkLst>
            <pc:docMk/>
            <pc:sldMk cId="3464719009" sldId="272"/>
            <ac:picMk id="4098" creationId="{F0DAA808-030C-7F88-58CF-09F9AF48CCB7}"/>
          </ac:picMkLst>
        </pc:picChg>
      </pc:sldChg>
      <pc:sldChg chg="addSp modSp add mod ord">
        <pc:chgData name="Stamply Fall" userId="9bcfc00e24903f58" providerId="LiveId" clId="{C80724DA-03B9-471C-8CD8-3DB70F179550}" dt="2024-02-18T21:58:55.848" v="806" actId="1076"/>
        <pc:sldMkLst>
          <pc:docMk/>
          <pc:sldMk cId="76710365" sldId="273"/>
        </pc:sldMkLst>
        <pc:spChg chg="mod">
          <ac:chgData name="Stamply Fall" userId="9bcfc00e24903f58" providerId="LiveId" clId="{C80724DA-03B9-471C-8CD8-3DB70F179550}" dt="2024-02-18T20:16:02.471" v="609" actId="20577"/>
          <ac:spMkLst>
            <pc:docMk/>
            <pc:sldMk cId="76710365" sldId="273"/>
            <ac:spMk id="2" creationId="{298AA19C-818C-AC0D-B300-8EE5D5706783}"/>
          </ac:spMkLst>
        </pc:spChg>
        <pc:spChg chg="mod">
          <ac:chgData name="Stamply Fall" userId="9bcfc00e24903f58" providerId="LiveId" clId="{C80724DA-03B9-471C-8CD8-3DB70F179550}" dt="2024-02-18T20:52:32.277" v="655" actId="20577"/>
          <ac:spMkLst>
            <pc:docMk/>
            <pc:sldMk cId="76710365" sldId="273"/>
            <ac:spMk id="4" creationId="{56220964-D334-A9FD-9C15-EDE78F24FF5E}"/>
          </ac:spMkLst>
        </pc:spChg>
        <pc:spChg chg="add">
          <ac:chgData name="Stamply Fall" userId="9bcfc00e24903f58" providerId="LiveId" clId="{C80724DA-03B9-471C-8CD8-3DB70F179550}" dt="2024-02-18T21:58:25.607" v="799"/>
          <ac:spMkLst>
            <pc:docMk/>
            <pc:sldMk cId="76710365" sldId="273"/>
            <ac:spMk id="5" creationId="{90B2471A-8607-B545-42B1-B90AED14471D}"/>
          </ac:spMkLst>
        </pc:spChg>
        <pc:picChg chg="add mod">
          <ac:chgData name="Stamply Fall" userId="9bcfc00e24903f58" providerId="LiveId" clId="{C80724DA-03B9-471C-8CD8-3DB70F179550}" dt="2024-02-18T21:58:55.848" v="806" actId="1076"/>
          <ac:picMkLst>
            <pc:docMk/>
            <pc:sldMk cId="76710365" sldId="273"/>
            <ac:picMk id="11" creationId="{FB21ACCB-732D-FA7F-5B4D-07D29D6E255A}"/>
          </ac:picMkLst>
        </pc:picChg>
      </pc:sldChg>
      <pc:sldChg chg="new del">
        <pc:chgData name="Stamply Fall" userId="9bcfc00e24903f58" providerId="LiveId" clId="{C80724DA-03B9-471C-8CD8-3DB70F179550}" dt="2024-02-18T20:15:59.307" v="604" actId="47"/>
        <pc:sldMkLst>
          <pc:docMk/>
          <pc:sldMk cId="3443513758" sldId="274"/>
        </pc:sldMkLst>
      </pc:sldChg>
      <pc:sldChg chg="modSp add mod">
        <pc:chgData name="Stamply Fall" userId="9bcfc00e24903f58" providerId="LiveId" clId="{C80724DA-03B9-471C-8CD8-3DB70F179550}" dt="2024-02-18T20:59:54.888" v="772" actId="13926"/>
        <pc:sldMkLst>
          <pc:docMk/>
          <pc:sldMk cId="3105387645" sldId="275"/>
        </pc:sldMkLst>
        <pc:spChg chg="mod">
          <ac:chgData name="Stamply Fall" userId="9bcfc00e24903f58" providerId="LiveId" clId="{C80724DA-03B9-471C-8CD8-3DB70F179550}" dt="2024-02-18T20:59:54.888" v="772" actId="13926"/>
          <ac:spMkLst>
            <pc:docMk/>
            <pc:sldMk cId="3105387645" sldId="275"/>
            <ac:spMk id="4" creationId="{A5999505-8E63-334E-4795-63CCF5C979E0}"/>
          </ac:spMkLst>
        </pc:spChg>
      </pc:sldChg>
      <pc:sldChg chg="new del">
        <pc:chgData name="Stamply Fall" userId="9bcfc00e24903f58" providerId="LiveId" clId="{C80724DA-03B9-471C-8CD8-3DB70F179550}" dt="2024-02-18T21:56:12.102" v="775" actId="47"/>
        <pc:sldMkLst>
          <pc:docMk/>
          <pc:sldMk cId="3061895347" sldId="276"/>
        </pc:sldMkLst>
      </pc:sldChg>
      <pc:sldChg chg="addSp delSp modSp add mod">
        <pc:chgData name="Stamply Fall" userId="9bcfc00e24903f58" providerId="LiveId" clId="{C80724DA-03B9-471C-8CD8-3DB70F179550}" dt="2024-02-18T21:57:01.373" v="798" actId="108"/>
        <pc:sldMkLst>
          <pc:docMk/>
          <pc:sldMk cId="1873083238" sldId="277"/>
        </pc:sldMkLst>
        <pc:spChg chg="mod">
          <ac:chgData name="Stamply Fall" userId="9bcfc00e24903f58" providerId="LiveId" clId="{C80724DA-03B9-471C-8CD8-3DB70F179550}" dt="2024-02-18T21:56:22.979" v="788" actId="20577"/>
          <ac:spMkLst>
            <pc:docMk/>
            <pc:sldMk cId="1873083238" sldId="277"/>
            <ac:spMk id="2" creationId="{EBE2FB6C-55F3-C7E8-7E39-E214FF8A8DC5}"/>
          </ac:spMkLst>
        </pc:spChg>
        <pc:spChg chg="mod">
          <ac:chgData name="Stamply Fall" userId="9bcfc00e24903f58" providerId="LiveId" clId="{C80724DA-03B9-471C-8CD8-3DB70F179550}" dt="2024-02-18T21:57:01.373" v="798" actId="108"/>
          <ac:spMkLst>
            <pc:docMk/>
            <pc:sldMk cId="1873083238" sldId="277"/>
            <ac:spMk id="4" creationId="{B0019BDD-535A-1CBE-9FF9-0A7A7C40B6A5}"/>
          </ac:spMkLst>
        </pc:spChg>
        <pc:spChg chg="add del">
          <ac:chgData name="Stamply Fall" userId="9bcfc00e24903f58" providerId="LiveId" clId="{C80724DA-03B9-471C-8CD8-3DB70F179550}" dt="2024-02-18T21:56:30.592" v="792" actId="22"/>
          <ac:spMkLst>
            <pc:docMk/>
            <pc:sldMk cId="1873083238" sldId="277"/>
            <ac:spMk id="10" creationId="{62C20266-FA20-F7FC-EDF8-8315DE466F81}"/>
          </ac:spMkLst>
        </pc:spChg>
      </pc:sldChg>
      <pc:sldChg chg="add del">
        <pc:chgData name="Stamply Fall" userId="9bcfc00e24903f58" providerId="LiveId" clId="{C80724DA-03B9-471C-8CD8-3DB70F179550}" dt="2024-02-18T21:56:27.467" v="790"/>
        <pc:sldMkLst>
          <pc:docMk/>
          <pc:sldMk cId="2982826566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9461F88-4DC9-E6CD-C010-784CAD893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A39354D7-A33E-2B9A-53C0-07F3FD2A8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4456DB4-3C45-1CE2-15A8-EF119844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3D6061A-687D-C407-7D4D-5662A83A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A9818C22-33C8-1EB4-EF4A-DB59F463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81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9B00B9E-11FF-E761-5686-BC3A83DD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F4524AE8-591E-5379-2A5F-2963C5E3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4A388484-B573-2CD6-93E4-F58FC2EE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F55EE1-D48A-28CA-2616-030A0E8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277E8AB-5DB6-FFA6-F073-A0511F8D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8372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36F003E6-2A82-E3B6-F6DE-A0515BD21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756746AC-A30F-03AC-E8BC-C664CF86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E0D905C6-A3C5-BEF0-9C59-958F0ADE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2F55BAA-15AA-4B11-27FF-1A1A4D4D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80A0126-E315-B575-D43B-926241BB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5089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84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4F63EBA-A7AD-15A9-DDD3-254DA324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030775E-57C6-576A-2CEF-33755A36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41F3A57-5DF4-309E-447F-846873CD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264F4CE-B12C-FAD3-6E02-ADBB46B5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B6302CC-1FF2-1992-BFC7-3613F46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431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EA5CAF2-E795-8088-A7F4-EF8B4056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E790131A-C652-342E-5F13-BCE99DC7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79CEB5E-FAD7-92D4-61CC-4CF6C32E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E684B585-7D02-8894-D40B-6D97A308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57B401A-2710-40F9-80F4-0F64E390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281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6B6B607-0484-5AD6-B151-830216EC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E471D77-C0E8-B1B3-5049-CA4673657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C1E94247-842F-5FBE-9E6A-9281AFF7E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B73B28A5-3874-1677-6D4D-8D1ED8F8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28866D0E-41CE-E6F4-AA30-239937A8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328562F4-6CAE-CB93-B931-19E8A34F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662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C2C0766-7B48-1BA7-9858-A9A9793D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C2319171-3BC5-DC1D-ECA1-42BA6625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45E39E2F-C9A4-0ED8-2597-3CFC7F85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5F4111FC-6905-4682-01FC-FAE17C68A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770028D7-1272-E604-ED54-A2B821C59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A7065E02-BDC1-203A-7DC6-63737406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3778E020-60A6-1E89-215A-3FB170B7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BD614EFD-7D11-D177-3D56-40337865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015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FFE9CB9-66CB-78DC-1A46-7F455AD7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74562405-8C5A-9169-30EB-8963A4EA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35FBB68A-DA3D-0495-1E5C-DBC056FE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03B3A1DB-1185-C33D-749B-E5980417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159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3FC0CF74-0ECE-3C3D-C091-D96DD3E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5DA8EC85-E61E-2F50-A364-3501D089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89A7323D-EEDB-75B1-6B6A-5962DF30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8268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5A9438-6AA0-2BB4-7429-639ABEFA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76A5C45-1963-E642-B16B-58C59527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B0D80BD6-BF29-52E5-C645-0F96076A3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32F45C13-9EEA-35E6-1D78-88ADE48E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3AC88810-20E5-5EAD-C1BC-D5E954C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C8CB19E8-3012-B4FF-94CD-5E4C815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750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380FD4D-50BB-41D8-993E-BF6D478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82C63356-723F-70AB-BF4D-2DA7D6BE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8F83163F-2DA4-FE21-08F7-76F791EA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D6FA276C-5428-6F5E-5EF2-3847648C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5CC2969-8C8E-530E-49BD-A5A06EE2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04BFB1D-3746-AB2F-0039-F9A22EEF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1102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CC53BF74-D097-395D-A33A-2C4D3D6F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4E9D074E-DB47-BABF-E84A-96D7457F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7882EB9F-AA8F-4BC0-E270-87B2A9784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D7BE-DB17-4A76-89B5-900EF7E813DC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9C58D6B3-1EBC-E50A-626D-8119B3E80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02EEF1C-2376-C545-B079-18574979F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DE17-BCA8-405E-9AF5-2DF26B50E4B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632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laywright.dev/docs/intro" TargetMode="External"/><Relationship Id="rId5" Type="http://schemas.openxmlformats.org/officeDocument/2006/relationships/hyperlink" Target="https://docs.github.com/en/actions/using-workflows/events-that-trigger-workflows" TargetMode="Externa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1720533" y="547471"/>
            <a:ext cx="8750931" cy="14144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5400" b="0" i="0" dirty="0">
                <a:solidFill>
                  <a:srgbClr val="1D2125"/>
                </a:solidFill>
                <a:effectLst/>
                <a:latin typeface="Aptos Black" panose="020F0502020204030204" pitchFamily="34" charset="0"/>
              </a:rPr>
              <a:t>Internetinių aplikacijų testavimas</a:t>
            </a:r>
            <a:r>
              <a:rPr lang="en-US" sz="5400" b="0" i="0" dirty="0">
                <a:solidFill>
                  <a:srgbClr val="1D2125"/>
                </a:solidFill>
                <a:effectLst/>
                <a:latin typeface="Aptos Black" panose="020F0502020204030204" pitchFamily="34" charset="0"/>
              </a:rPr>
              <a:t> </a:t>
            </a:r>
            <a:r>
              <a:rPr lang="en-US" sz="5400" b="0" i="0" dirty="0" err="1">
                <a:solidFill>
                  <a:srgbClr val="1D2125"/>
                </a:solidFill>
                <a:effectLst/>
                <a:latin typeface="Aptos Black" panose="020F0502020204030204" pitchFamily="34" charset="0"/>
              </a:rPr>
              <a:t>su</a:t>
            </a:r>
            <a:r>
              <a:rPr lang="en-US" sz="5400" b="0" i="0" dirty="0">
                <a:solidFill>
                  <a:srgbClr val="1D2125"/>
                </a:solidFill>
                <a:effectLst/>
                <a:latin typeface="Aptos Black" panose="020F0502020204030204" pitchFamily="34" charset="0"/>
              </a:rPr>
              <a:t> Playwright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F0F9E63C-2A67-5C41-1A2A-D3E8A65C0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259" y="2236529"/>
            <a:ext cx="5327481" cy="45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39930" y="4235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Kas </a:t>
            </a:r>
            <a:r>
              <a:rPr lang="en-US" sz="4400" dirty="0" err="1"/>
              <a:t>yra</a:t>
            </a:r>
            <a:r>
              <a:rPr lang="en-US" sz="4400" dirty="0"/>
              <a:t> playwright?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4" name="Teksto vietos rezervavimo ženklas 2">
            <a:extLst>
              <a:ext uri="{FF2B5EF4-FFF2-40B4-BE49-F238E27FC236}">
                <a16:creationId xmlns:a16="http://schemas.microsoft.com/office/drawing/2014/main" id="{27B79B66-03FB-7EDB-638E-3A0BE5EFC3BB}"/>
              </a:ext>
            </a:extLst>
          </p:cNvPr>
          <p:cNvSpPr txBox="1">
            <a:spLocks/>
          </p:cNvSpPr>
          <p:nvPr/>
        </p:nvSpPr>
        <p:spPr>
          <a:xfrm>
            <a:off x="639930" y="1959429"/>
            <a:ext cx="8978606" cy="4275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ts val="3600"/>
              </a:spcBef>
            </a:pP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Testavimo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karkasas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(framework),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skirtas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E2E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testams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lt-LT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šyti</a:t>
            </a:r>
            <a:r>
              <a:rPr lang="lt-LT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>
              <a:spcBef>
                <a:spcPts val="3600"/>
              </a:spcBef>
            </a:pPr>
            <a:r>
              <a:rPr lang="lt-LT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Palaiko paralelinį veikimą</a:t>
            </a:r>
          </a:p>
          <a:p>
            <a:pPr algn="just" fontAlgn="base">
              <a:spcBef>
                <a:spcPts val="3600"/>
              </a:spcBef>
            </a:pPr>
            <a:r>
              <a:rPr lang="lt-LT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Gali </a:t>
            </a:r>
            <a:r>
              <a:rPr lang="lt-LT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emuliuoti</a:t>
            </a:r>
            <a:r>
              <a:rPr lang="lt-LT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skirtingas naršykles</a:t>
            </a:r>
          </a:p>
          <a:p>
            <a:pPr marL="0" indent="0" algn="just" fontAlgn="base">
              <a:buNone/>
            </a:pPr>
            <a:r>
              <a:rPr lang="lt-LT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lt-LT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4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B318B-D5FF-5B9A-132B-AECBA1F63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4C9265D-BB83-253F-8115-F00E2900C622}"/>
              </a:ext>
            </a:extLst>
          </p:cNvPr>
          <p:cNvSpPr txBox="1">
            <a:spLocks/>
          </p:cNvSpPr>
          <p:nvPr/>
        </p:nvSpPr>
        <p:spPr>
          <a:xfrm>
            <a:off x="639930" y="4235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4400" dirty="0"/>
              <a:t>Kaip pradėti darbą su </a:t>
            </a:r>
            <a:r>
              <a:rPr lang="lt-LT" sz="4400" dirty="0" err="1"/>
              <a:t>playwright</a:t>
            </a:r>
            <a:r>
              <a:rPr lang="lt-LT" sz="4400" dirty="0"/>
              <a:t>?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C12E-98F4-F9DA-EB9F-096CAB02327E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3657C-5A1A-A4F0-00BE-901F6583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57B01-0CAB-A08E-D7C1-8C4842D4B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4CC78-1428-2189-8361-A052340B4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BC43B94-835D-E18B-BF6E-A5AAA0381150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4" name="Teksto vietos rezervavimo ženklas 2">
            <a:extLst>
              <a:ext uri="{FF2B5EF4-FFF2-40B4-BE49-F238E27FC236}">
                <a16:creationId xmlns:a16="http://schemas.microsoft.com/office/drawing/2014/main" id="{52395FE9-29EF-C300-B64F-3F037C190195}"/>
              </a:ext>
            </a:extLst>
          </p:cNvPr>
          <p:cNvSpPr txBox="1">
            <a:spLocks/>
          </p:cNvSpPr>
          <p:nvPr/>
        </p:nvSpPr>
        <p:spPr>
          <a:xfrm>
            <a:off x="639930" y="1959429"/>
            <a:ext cx="8978606" cy="4275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fontAlgn="base">
              <a:buFont typeface="+mj-lt"/>
              <a:buAutoNum type="arabicPeriod"/>
            </a:pPr>
            <a:r>
              <a:rPr lang="lt-LT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Įsidiegti Node.js</a:t>
            </a:r>
          </a:p>
          <a:p>
            <a:pPr marL="457200" indent="-457200" algn="just" fontAlgn="base">
              <a:buFont typeface="+mj-lt"/>
              <a:buAutoNum type="arabicPeriod"/>
            </a:pPr>
            <a:endParaRPr lang="lt-LT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lt-LT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Esant projekto aplanke, terminale suvesti </a:t>
            </a:r>
            <a:r>
              <a:rPr lang="lt-LT" sz="4000" dirty="0">
                <a:solidFill>
                  <a:srgbClr val="000000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360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npm</a:t>
            </a:r>
            <a:r>
              <a:rPr lang="lt-LT" sz="36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 </a:t>
            </a:r>
            <a:r>
              <a:rPr lang="lt-LT" sz="360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init</a:t>
            </a:r>
            <a:r>
              <a:rPr lang="lt-LT" sz="36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 </a:t>
            </a:r>
            <a:r>
              <a:rPr lang="lt-LT" sz="360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playwright@latest</a:t>
            </a:r>
            <a:r>
              <a:rPr lang="lt-LT" sz="4000" dirty="0">
                <a:solidFill>
                  <a:srgbClr val="000000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ir praeiti reikiamus žingsnius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A1C93-6D59-42F2-509D-11B57EE4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5AA0F1B-0D87-79F9-6440-3068872D08CE}"/>
              </a:ext>
            </a:extLst>
          </p:cNvPr>
          <p:cNvSpPr txBox="1">
            <a:spLocks/>
          </p:cNvSpPr>
          <p:nvPr/>
        </p:nvSpPr>
        <p:spPr>
          <a:xfrm>
            <a:off x="639930" y="4235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4400" dirty="0" err="1"/>
              <a:t>Github</a:t>
            </a:r>
            <a:r>
              <a:rPr lang="lt-LT" sz="4400" dirty="0"/>
              <a:t> </a:t>
            </a:r>
            <a:r>
              <a:rPr lang="lt-LT" sz="4400" dirty="0" err="1"/>
              <a:t>actions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A883-6114-7162-5E3C-5BAE6F0B0EBE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C9783-E742-818A-4D89-F867ACAB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329B6-DC0B-A2CC-E214-AED176D1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FA4E1-24BC-7DEE-BA4F-5983A8F4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BFF5C11-7CF7-CA1F-1611-E0A31C2A5FB6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4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4" name="Teksto vietos rezervavimo ženklas 2">
            <a:extLst>
              <a:ext uri="{FF2B5EF4-FFF2-40B4-BE49-F238E27FC236}">
                <a16:creationId xmlns:a16="http://schemas.microsoft.com/office/drawing/2014/main" id="{52138A4F-98EB-3B25-7A22-66A8C0848B26}"/>
              </a:ext>
            </a:extLst>
          </p:cNvPr>
          <p:cNvSpPr txBox="1">
            <a:spLocks/>
          </p:cNvSpPr>
          <p:nvPr/>
        </p:nvSpPr>
        <p:spPr>
          <a:xfrm>
            <a:off x="639930" y="1959429"/>
            <a:ext cx="8978606" cy="4275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fontAlgn="base">
              <a:buFont typeface="+mj-lt"/>
              <a:buAutoNum type="arabicPeriod"/>
            </a:pPr>
            <a:r>
              <a:rPr lang="lt-LT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Dokumentacija: https://docs.github.com/en/actions/using-workflows/events-that-trigger-workflows</a:t>
            </a:r>
          </a:p>
        </p:txBody>
      </p:sp>
      <p:pic>
        <p:nvPicPr>
          <p:cNvPr id="4098" name="Picture 2" descr="GitHub — A Beginner's Introduction | by Thiago Marsal Farias | Medium">
            <a:extLst>
              <a:ext uri="{FF2B5EF4-FFF2-40B4-BE49-F238E27FC236}">
                <a16:creationId xmlns:a16="http://schemas.microsoft.com/office/drawing/2014/main" id="{F0DAA808-030C-7F88-58CF-09F9AF48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20" y="3968318"/>
            <a:ext cx="7238779" cy="268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DE8E7-FCAF-920A-C17D-C56C833D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F9D6B7A-1165-351B-4160-36CFC98F21B7}"/>
              </a:ext>
            </a:extLst>
          </p:cNvPr>
          <p:cNvSpPr txBox="1">
            <a:spLocks/>
          </p:cNvSpPr>
          <p:nvPr/>
        </p:nvSpPr>
        <p:spPr>
          <a:xfrm>
            <a:off x="639930" y="4235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E2E</a:t>
            </a:r>
            <a:r>
              <a:rPr lang="lt-LT" sz="4400" dirty="0"/>
              <a:t> UI testai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96FD-AC78-E435-0D11-E1B2A880FCC6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68830-B7B1-9778-CF8F-8E49951D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02764-64CF-5525-AB0B-4E8BCA9F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DEF72-C050-D1EE-8BDC-442B66506C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9BB3819-6118-5234-1FEB-AD042B3D5592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5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4" name="Teksto vietos rezervavimo ženklas 2">
            <a:extLst>
              <a:ext uri="{FF2B5EF4-FFF2-40B4-BE49-F238E27FC236}">
                <a16:creationId xmlns:a16="http://schemas.microsoft.com/office/drawing/2014/main" id="{A5999505-8E63-334E-4795-63CCF5C979E0}"/>
              </a:ext>
            </a:extLst>
          </p:cNvPr>
          <p:cNvSpPr txBox="1">
            <a:spLocks/>
          </p:cNvSpPr>
          <p:nvPr/>
        </p:nvSpPr>
        <p:spPr>
          <a:xfrm>
            <a:off x="639930" y="1959429"/>
            <a:ext cx="8978606" cy="4275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ts val="360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fixture</a:t>
            </a:r>
          </a:p>
          <a:p>
            <a:pPr algn="just" fontAlgn="base">
              <a:spcBef>
                <a:spcPts val="3600"/>
              </a:spcBef>
            </a:pP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Norint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paleisti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testus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reikia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naudoti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komand</a:t>
            </a:r>
            <a:r>
              <a:rPr lang="lt-LT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ą </a:t>
            </a:r>
            <a:r>
              <a:rPr lang="lt-LT" sz="4000" dirty="0">
                <a:solidFill>
                  <a:srgbClr val="000000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360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npx</a:t>
            </a:r>
            <a:r>
              <a:rPr lang="lt-LT" sz="36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 </a:t>
            </a:r>
            <a:r>
              <a:rPr lang="lt-LT" sz="360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playwright</a:t>
            </a:r>
            <a:r>
              <a:rPr lang="lt-LT" sz="36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 </a:t>
            </a:r>
            <a:r>
              <a:rPr lang="lt-LT" sz="360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test</a:t>
            </a:r>
            <a:r>
              <a:rPr lang="lt-LT" sz="36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      </a:t>
            </a:r>
            <a:r>
              <a:rPr lang="lt-LT" sz="4000" dirty="0">
                <a:solidFill>
                  <a:srgbClr val="000000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t-LT" sz="3600" dirty="0">
              <a:solidFill>
                <a:srgbClr val="000000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lt-LT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lt-LT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8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DDD39-F678-CFAD-67D7-906A9BFB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98AA19C-818C-AC0D-B300-8EE5D5706783}"/>
              </a:ext>
            </a:extLst>
          </p:cNvPr>
          <p:cNvSpPr txBox="1">
            <a:spLocks/>
          </p:cNvSpPr>
          <p:nvPr/>
        </p:nvSpPr>
        <p:spPr>
          <a:xfrm>
            <a:off x="639930" y="4235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E2E</a:t>
            </a:r>
            <a:r>
              <a:rPr lang="lt-LT" sz="4400" dirty="0"/>
              <a:t> API testai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33B6-655B-D9FB-87D0-826CA2B495CA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24B08-F305-2050-1F69-1D963B4F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3B706-B01D-CCE7-DDD8-514AF9B9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A6FBC-40A5-05D5-0606-66A1614780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1FDFC76-C450-B170-9A6E-1AADAB18ACA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6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4" name="Teksto vietos rezervavimo ženklas 2">
            <a:extLst>
              <a:ext uri="{FF2B5EF4-FFF2-40B4-BE49-F238E27FC236}">
                <a16:creationId xmlns:a16="http://schemas.microsoft.com/office/drawing/2014/main" id="{56220964-D334-A9FD-9C15-EDE78F24FF5E}"/>
              </a:ext>
            </a:extLst>
          </p:cNvPr>
          <p:cNvSpPr txBox="1">
            <a:spLocks/>
          </p:cNvSpPr>
          <p:nvPr/>
        </p:nvSpPr>
        <p:spPr>
          <a:xfrm>
            <a:off x="639930" y="1959429"/>
            <a:ext cx="8978606" cy="4275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ts val="360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fixture</a:t>
            </a:r>
            <a:endParaRPr lang="lt-LT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lt-LT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lt-LT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1" name="Paveikslėlis 10">
            <a:extLst>
              <a:ext uri="{FF2B5EF4-FFF2-40B4-BE49-F238E27FC236}">
                <a16:creationId xmlns:a16="http://schemas.microsoft.com/office/drawing/2014/main" id="{FB21ACCB-732D-FA7F-5B4D-07D29D6E2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464" y="3147874"/>
            <a:ext cx="6633927" cy="32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C371-2E81-02A6-F1F8-E3F905763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BE2FB6C-55F3-C7E8-7E39-E214FF8A8DC5}"/>
              </a:ext>
            </a:extLst>
          </p:cNvPr>
          <p:cNvSpPr txBox="1">
            <a:spLocks/>
          </p:cNvSpPr>
          <p:nvPr/>
        </p:nvSpPr>
        <p:spPr>
          <a:xfrm>
            <a:off x="639930" y="4235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4400" dirty="0"/>
              <a:t>Šaltiniai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1D8FF-5E9D-A634-5A19-B24CF39A8665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E32FA-A7CF-5E0A-3949-F5969D16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37DAD-EE9E-9A1E-88F4-DA17D8F0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ABC57-E78D-6CB7-931F-A9BA1D4698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19B8D7D-FD67-0B38-0B6B-49524B5A99C7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7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4" name="Teksto vietos rezervavimo ženklas 2">
            <a:extLst>
              <a:ext uri="{FF2B5EF4-FFF2-40B4-BE49-F238E27FC236}">
                <a16:creationId xmlns:a16="http://schemas.microsoft.com/office/drawing/2014/main" id="{B0019BDD-535A-1CBE-9FF9-0A7A7C40B6A5}"/>
              </a:ext>
            </a:extLst>
          </p:cNvPr>
          <p:cNvSpPr txBox="1">
            <a:spLocks/>
          </p:cNvSpPr>
          <p:nvPr/>
        </p:nvSpPr>
        <p:spPr>
          <a:xfrm>
            <a:off x="639930" y="1959429"/>
            <a:ext cx="8978606" cy="4275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ts val="360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https://docs.github.com/en/actions/using-workflows/events-that-trigger-workflows</a:t>
            </a:r>
            <a:endParaRPr lang="lt-LT" sz="1800" dirty="0">
              <a:effectLst/>
              <a:latin typeface="Calibri" panose="020F0502020204030204" pitchFamily="34" charset="0"/>
            </a:endParaRPr>
          </a:p>
          <a:p>
            <a:pPr algn="just" fontAlgn="base">
              <a:spcBef>
                <a:spcPts val="360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hlinkClick r:id="rId6"/>
              </a:rPr>
              <a:t>https://playwright.dev/docs/intro</a:t>
            </a:r>
            <a:endParaRPr lang="lt-LT" sz="1800" dirty="0">
              <a:latin typeface="Calibri" panose="020F0502020204030204" pitchFamily="34" charset="0"/>
            </a:endParaRPr>
          </a:p>
          <a:p>
            <a:pPr algn="just" fontAlgn="base">
              <a:spcBef>
                <a:spcPts val="3600"/>
              </a:spcBef>
            </a:pPr>
            <a:r>
              <a:rPr lang="lt-LT" sz="1800" dirty="0">
                <a:latin typeface="Calibri" panose="020F0502020204030204" pitchFamily="34" charset="0"/>
              </a:rPr>
              <a:t>https://www.w3schools.com/cssref/css_selectors.php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8323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176</Words>
  <Application>Microsoft Office PowerPoint</Application>
  <PresentationFormat>Plačiaekranė</PresentationFormat>
  <Paragraphs>37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2" baseType="lpstr">
      <vt:lpstr>Aptos Black</vt:lpstr>
      <vt:lpstr>Arial</vt:lpstr>
      <vt:lpstr>Calibri</vt:lpstr>
      <vt:lpstr>Calibri Light</vt:lpstr>
      <vt:lpstr>„Office“ tema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Internetinių aplikacijų testavimas su</dc:title>
  <dc:creator>Balčiukynas Aleksas</dc:creator>
  <cp:lastModifiedBy>Aleksas Balčiukynas</cp:lastModifiedBy>
  <cp:revision>1</cp:revision>
  <dcterms:created xsi:type="dcterms:W3CDTF">2024-02-12T16:29:24Z</dcterms:created>
  <dcterms:modified xsi:type="dcterms:W3CDTF">2024-02-18T21:59:00Z</dcterms:modified>
</cp:coreProperties>
</file>