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Forenzika</a:t>
            </a:r>
            <a:r>
              <a:rPr lang="en-US" dirty="0"/>
              <a:t> android </a:t>
            </a:r>
            <a:r>
              <a:rPr lang="en-US" dirty="0" err="1"/>
              <a:t>uređaja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povlačenje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ADB(Android Debug Bridge)</a:t>
            </a:r>
          </a:p>
        </p:txBody>
      </p:sp>
    </p:spTree>
    <p:extLst>
      <p:ext uri="{BB962C8B-B14F-4D97-AF65-F5344CB8AC3E}">
        <p14:creationId xmlns:p14="http://schemas.microsoft.com/office/powerpoint/2010/main" val="15163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FAJL HIERARHIJA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Prateća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važnih</a:t>
            </a:r>
            <a:r>
              <a:rPr lang="en-US" dirty="0"/>
              <a:t> </a:t>
            </a:r>
            <a:r>
              <a:rPr lang="en-US" dirty="0" err="1"/>
              <a:t>foldera</a:t>
            </a:r>
            <a:r>
              <a:rPr lang="en-US" dirty="0"/>
              <a:t> je </a:t>
            </a: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većinu</a:t>
            </a:r>
            <a:r>
              <a:rPr lang="en-US" dirty="0"/>
              <a:t> Android </a:t>
            </a:r>
            <a:r>
              <a:rPr lang="en-US" dirty="0" err="1"/>
              <a:t>uređaja</a:t>
            </a:r>
            <a:r>
              <a:rPr lang="en-US" dirty="0"/>
              <a:t>. </a:t>
            </a:r>
            <a:r>
              <a:rPr lang="en-US" dirty="0" err="1"/>
              <a:t>Neki</a:t>
            </a:r>
            <a:r>
              <a:rPr lang="en-US" dirty="0"/>
              <a:t> od </a:t>
            </a:r>
            <a:r>
              <a:rPr lang="en-US" dirty="0" err="1"/>
              <a:t>foldera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dostupni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root </a:t>
            </a:r>
            <a:r>
              <a:rPr lang="en-US" dirty="0" err="1"/>
              <a:t>pristup</a:t>
            </a:r>
            <a:r>
              <a:rPr lang="en-US" dirty="0"/>
              <a:t>. Root </a:t>
            </a:r>
            <a:r>
              <a:rPr lang="en-US" dirty="0" err="1"/>
              <a:t>pristup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ostvariti</a:t>
            </a:r>
            <a:r>
              <a:rPr lang="en-US" dirty="0"/>
              <a:t> </a:t>
            </a:r>
            <a:r>
              <a:rPr lang="en-US" dirty="0" err="1"/>
              <a:t>procesom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zove</a:t>
            </a:r>
            <a:r>
              <a:rPr lang="en-US" dirty="0"/>
              <a:t> </a:t>
            </a:r>
            <a:r>
              <a:rPr lang="en-US" dirty="0" err="1"/>
              <a:t>rutovanje</a:t>
            </a:r>
            <a:r>
              <a:rPr lang="en-US" dirty="0"/>
              <a:t>.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rutovanja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dobijanje</a:t>
            </a:r>
            <a:r>
              <a:rPr lang="en-US" dirty="0"/>
              <a:t> </a:t>
            </a:r>
            <a:r>
              <a:rPr lang="en-US" dirty="0" err="1"/>
              <a:t>privilegija</a:t>
            </a:r>
            <a:r>
              <a:rPr lang="en-US" dirty="0"/>
              <a:t> root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moglo</a:t>
            </a:r>
            <a:r>
              <a:rPr lang="en-US" dirty="0"/>
              <a:t> </a:t>
            </a:r>
            <a:r>
              <a:rPr lang="en-US" dirty="0" err="1"/>
              <a:t>pristupiti</a:t>
            </a:r>
            <a:r>
              <a:rPr lang="en-US" dirty="0"/>
              <a:t> </a:t>
            </a:r>
            <a:r>
              <a:rPr lang="en-US" dirty="0" err="1"/>
              <a:t>čitavom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.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foldera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Android </a:t>
            </a:r>
            <a:r>
              <a:rPr lang="en-US" dirty="0" err="1"/>
              <a:t>uređaja</a:t>
            </a:r>
            <a:r>
              <a:rPr lang="en-US" dirty="0"/>
              <a:t> je </a:t>
            </a:r>
            <a:r>
              <a:rPr lang="en-US" dirty="0" err="1"/>
              <a:t>sledeća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810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FAJL HIERARHIJA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	/boot: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kaže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particija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fajlove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. Boot </a:t>
            </a:r>
            <a:r>
              <a:rPr lang="en-US" dirty="0" err="1"/>
              <a:t>sadrži</a:t>
            </a:r>
            <a:r>
              <a:rPr lang="en-US" dirty="0"/>
              <a:t> kernel </a:t>
            </a:r>
            <a:r>
              <a:rPr lang="en-US" dirty="0" err="1"/>
              <a:t>i</a:t>
            </a:r>
            <a:r>
              <a:rPr lang="en-US" dirty="0"/>
              <a:t> RAM disk.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sadržani</a:t>
            </a:r>
            <a:r>
              <a:rPr lang="en-US" dirty="0"/>
              <a:t> u RAM-u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bitni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forenziku</a:t>
            </a:r>
            <a:r>
              <a:rPr lang="en-US" dirty="0"/>
              <a:t>. Bez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particije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ne bi </a:t>
            </a:r>
            <a:r>
              <a:rPr lang="en-US" dirty="0" err="1"/>
              <a:t>mogao</a:t>
            </a:r>
            <a:r>
              <a:rPr lang="en-US" dirty="0"/>
              <a:t> da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procese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•	/</a:t>
            </a:r>
            <a:r>
              <a:rPr lang="en-US" dirty="0" err="1"/>
              <a:t>sistem</a:t>
            </a:r>
            <a:r>
              <a:rPr lang="en-US" dirty="0"/>
              <a:t>: Ova </a:t>
            </a:r>
            <a:r>
              <a:rPr lang="en-US" dirty="0" err="1"/>
              <a:t>particija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fajlove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osim</a:t>
            </a:r>
            <a:r>
              <a:rPr lang="en-US" dirty="0"/>
              <a:t> </a:t>
            </a:r>
            <a:r>
              <a:rPr lang="en-US" dirty="0" err="1"/>
              <a:t>kernela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RAM </a:t>
            </a:r>
            <a:r>
              <a:rPr lang="en-US" dirty="0" err="1"/>
              <a:t>diska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particija</a:t>
            </a:r>
            <a:r>
              <a:rPr lang="en-US" dirty="0"/>
              <a:t> ne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nikada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izbrisana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to </a:t>
            </a:r>
            <a:r>
              <a:rPr lang="en-US" dirty="0" err="1"/>
              <a:t>uređaj</a:t>
            </a:r>
            <a:r>
              <a:rPr lang="en-US" dirty="0"/>
              <a:t> </a:t>
            </a:r>
            <a:r>
              <a:rPr lang="en-US" dirty="0" err="1"/>
              <a:t>učiniti</a:t>
            </a:r>
            <a:r>
              <a:rPr lang="en-US" dirty="0"/>
              <a:t> </a:t>
            </a:r>
            <a:r>
              <a:rPr lang="en-US" dirty="0" err="1"/>
              <a:t>neboot-abilnim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19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FAJL HIERARHIJA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	/recovery: Ova </a:t>
            </a:r>
            <a:r>
              <a:rPr lang="en-US" dirty="0" err="1"/>
              <a:t>particija</a:t>
            </a:r>
            <a:r>
              <a:rPr lang="en-US" dirty="0"/>
              <a:t> je </a:t>
            </a:r>
            <a:r>
              <a:rPr lang="en-US" dirty="0" err="1"/>
              <a:t>dizajnirana</a:t>
            </a:r>
            <a:r>
              <a:rPr lang="en-US" dirty="0"/>
              <a:t> u </a:t>
            </a:r>
            <a:r>
              <a:rPr lang="en-US" dirty="0" err="1"/>
              <a:t>svrhe</a:t>
            </a:r>
            <a:r>
              <a:rPr lang="en-US" dirty="0"/>
              <a:t> backup-a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dozvoljava</a:t>
            </a:r>
            <a:r>
              <a:rPr lang="en-US" dirty="0"/>
              <a:t> </a:t>
            </a:r>
            <a:r>
              <a:rPr lang="en-US" dirty="0" err="1"/>
              <a:t>uređaju</a:t>
            </a:r>
            <a:r>
              <a:rPr lang="en-US" dirty="0"/>
              <a:t> da se boot-</a:t>
            </a:r>
            <a:r>
              <a:rPr lang="en-US" dirty="0" err="1"/>
              <a:t>uje</a:t>
            </a:r>
            <a:r>
              <a:rPr lang="en-US" dirty="0"/>
              <a:t> u recovery </a:t>
            </a:r>
            <a:r>
              <a:rPr lang="en-US" dirty="0" err="1"/>
              <a:t>modu</a:t>
            </a:r>
            <a:r>
              <a:rPr lang="en-US" dirty="0"/>
              <a:t>. U recovery </a:t>
            </a:r>
            <a:r>
              <a:rPr lang="en-US" dirty="0" err="1"/>
              <a:t>modu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naći</a:t>
            </a:r>
            <a:r>
              <a:rPr lang="en-US" dirty="0"/>
              <a:t> </a:t>
            </a:r>
            <a:r>
              <a:rPr lang="en-US" dirty="0" err="1"/>
              <a:t>alati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popravku</a:t>
            </a:r>
            <a:r>
              <a:rPr lang="en-US" dirty="0"/>
              <a:t> </a:t>
            </a:r>
            <a:r>
              <a:rPr lang="en-US" dirty="0" err="1"/>
              <a:t>instalacije</a:t>
            </a:r>
            <a:r>
              <a:rPr lang="en-US" dirty="0"/>
              <a:t> </a:t>
            </a:r>
            <a:r>
              <a:rPr lang="en-US" dirty="0" err="1"/>
              <a:t>sistma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•	/data:  Data </a:t>
            </a:r>
            <a:r>
              <a:rPr lang="en-US" dirty="0" err="1"/>
              <a:t>particija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uređaju</a:t>
            </a:r>
            <a:r>
              <a:rPr lang="en-US" dirty="0"/>
              <a:t>. </a:t>
            </a:r>
            <a:r>
              <a:rPr lang="en-US" dirty="0" err="1"/>
              <a:t>Većina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pripada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kontakti</a:t>
            </a:r>
            <a:r>
              <a:rPr lang="en-US" dirty="0"/>
              <a:t>, SMS </a:t>
            </a:r>
            <a:r>
              <a:rPr lang="en-US" dirty="0" err="1"/>
              <a:t>poruke</a:t>
            </a:r>
            <a:r>
              <a:rPr lang="en-US" dirty="0"/>
              <a:t>, </a:t>
            </a:r>
            <a:r>
              <a:rPr lang="en-US" dirty="0" err="1"/>
              <a:t>pozivani</a:t>
            </a:r>
            <a:r>
              <a:rPr lang="en-US" dirty="0"/>
              <a:t> </a:t>
            </a:r>
            <a:r>
              <a:rPr lang="en-US" dirty="0" err="1"/>
              <a:t>brojevi</a:t>
            </a:r>
            <a:r>
              <a:rPr lang="en-US" dirty="0"/>
              <a:t>. Ova </a:t>
            </a:r>
            <a:r>
              <a:rPr lang="en-US" dirty="0" err="1"/>
              <a:t>particija</a:t>
            </a:r>
            <a:r>
              <a:rPr lang="en-US" dirty="0"/>
              <a:t> je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važna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stanovišta</a:t>
            </a:r>
            <a:r>
              <a:rPr lang="en-US" dirty="0"/>
              <a:t> </a:t>
            </a:r>
            <a:r>
              <a:rPr lang="en-US" dirty="0" err="1"/>
              <a:t>forenzike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dragocene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81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FAJL HIERARHIJA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	/cache: </a:t>
            </a:r>
            <a:r>
              <a:rPr lang="en-US" dirty="0" err="1"/>
              <a:t>Ovaj</a:t>
            </a:r>
            <a:r>
              <a:rPr lang="en-US" dirty="0"/>
              <a:t> folder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smestili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kojima</a:t>
            </a:r>
            <a:r>
              <a:rPr lang="en-US" dirty="0"/>
              <a:t> se </a:t>
            </a:r>
            <a:r>
              <a:rPr lang="en-US" dirty="0" err="1"/>
              <a:t>frekventno</a:t>
            </a:r>
            <a:r>
              <a:rPr lang="en-US" dirty="0"/>
              <a:t> </a:t>
            </a:r>
            <a:r>
              <a:rPr lang="en-US" dirty="0" err="1"/>
              <a:t>dosta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od </a:t>
            </a:r>
            <a:r>
              <a:rPr lang="en-US" dirty="0" err="1"/>
              <a:t>logova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brže</a:t>
            </a:r>
            <a:r>
              <a:rPr lang="en-US" dirty="0"/>
              <a:t> </a:t>
            </a:r>
            <a:r>
              <a:rPr lang="en-US" dirty="0" err="1"/>
              <a:t>pronašli</a:t>
            </a:r>
            <a:r>
              <a:rPr lang="en-US" dirty="0"/>
              <a:t>. Cache </a:t>
            </a:r>
            <a:r>
              <a:rPr lang="en-US" dirty="0" err="1"/>
              <a:t>particija</a:t>
            </a:r>
            <a:r>
              <a:rPr lang="en-US" dirty="0"/>
              <a:t> je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bitna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forenzičku</a:t>
            </a:r>
            <a:r>
              <a:rPr lang="en-US" dirty="0"/>
              <a:t> </a:t>
            </a:r>
            <a:r>
              <a:rPr lang="en-US" dirty="0" err="1"/>
              <a:t>istragu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je </a:t>
            </a:r>
            <a:r>
              <a:rPr lang="en-US" dirty="0" err="1"/>
              <a:t>moguće</a:t>
            </a:r>
            <a:r>
              <a:rPr lang="en-US" dirty="0"/>
              <a:t> da se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više</a:t>
            </a:r>
            <a:r>
              <a:rPr lang="en-US" dirty="0"/>
              <a:t> ne </a:t>
            </a:r>
            <a:r>
              <a:rPr lang="en-US" dirty="0" err="1"/>
              <a:t>nalaze</a:t>
            </a:r>
            <a:r>
              <a:rPr lang="en-US" dirty="0"/>
              <a:t> u /data </a:t>
            </a:r>
            <a:r>
              <a:rPr lang="en-US" dirty="0" err="1"/>
              <a:t>partici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•	/</a:t>
            </a:r>
            <a:r>
              <a:rPr lang="en-US" dirty="0" err="1"/>
              <a:t>misc</a:t>
            </a:r>
            <a:r>
              <a:rPr lang="en-US" dirty="0"/>
              <a:t>: </a:t>
            </a:r>
            <a:r>
              <a:rPr lang="en-US" dirty="0" err="1"/>
              <a:t>Misc</a:t>
            </a:r>
            <a:r>
              <a:rPr lang="en-US" dirty="0"/>
              <a:t> </a:t>
            </a:r>
            <a:r>
              <a:rPr lang="en-US" dirty="0" err="1"/>
              <a:t>particija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razna</a:t>
            </a:r>
            <a:r>
              <a:rPr lang="en-US" dirty="0"/>
              <a:t> </a:t>
            </a:r>
            <a:r>
              <a:rPr lang="en-US" dirty="0" err="1"/>
              <a:t>podešavanja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. Ta </a:t>
            </a:r>
            <a:r>
              <a:rPr lang="en-US" dirty="0" err="1"/>
              <a:t>podešavanja</a:t>
            </a:r>
            <a:r>
              <a:rPr lang="en-US" dirty="0"/>
              <a:t> u </a:t>
            </a:r>
            <a:r>
              <a:rPr lang="en-US" dirty="0" err="1"/>
              <a:t>globalu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vezana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hardver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definišu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, da li je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uključeno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isključeno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•	/</a:t>
            </a:r>
            <a:r>
              <a:rPr lang="en-US" dirty="0" err="1"/>
              <a:t>sdcard</a:t>
            </a:r>
            <a:r>
              <a:rPr lang="en-US" dirty="0"/>
              <a:t>: Ova </a:t>
            </a:r>
            <a:r>
              <a:rPr lang="en-US" dirty="0" err="1"/>
              <a:t>particija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nalaze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SD </a:t>
            </a:r>
            <a:r>
              <a:rPr lang="en-US" dirty="0" err="1"/>
              <a:t>kartici</a:t>
            </a:r>
            <a:r>
              <a:rPr lang="en-US" dirty="0"/>
              <a:t>. </a:t>
            </a:r>
            <a:r>
              <a:rPr lang="en-US" dirty="0" err="1"/>
              <a:t>Particija</a:t>
            </a:r>
            <a:r>
              <a:rPr lang="en-US" dirty="0"/>
              <a:t> je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ranjiva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lične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, video </a:t>
            </a:r>
            <a:r>
              <a:rPr lang="en-US" dirty="0" err="1"/>
              <a:t>zapise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dokumente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Debug Bridge je </a:t>
            </a:r>
            <a:r>
              <a:rPr lang="en-US" dirty="0" err="1"/>
              <a:t>svestran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omogućava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uređajem</a:t>
            </a:r>
            <a:r>
              <a:rPr lang="en-US" dirty="0"/>
              <a:t>. </a:t>
            </a:r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adb</a:t>
            </a:r>
            <a:r>
              <a:rPr lang="en-US" dirty="0"/>
              <a:t> </a:t>
            </a:r>
            <a:r>
              <a:rPr lang="en-US" dirty="0" err="1"/>
              <a:t>olakšava</a:t>
            </a:r>
            <a:r>
              <a:rPr lang="en-US" dirty="0"/>
              <a:t> </a:t>
            </a:r>
            <a:r>
              <a:rPr lang="en-US" dirty="0" err="1"/>
              <a:t>razne</a:t>
            </a:r>
            <a:r>
              <a:rPr lang="en-US" dirty="0"/>
              <a:t> </a:t>
            </a:r>
            <a:r>
              <a:rPr lang="en-US" dirty="0" err="1"/>
              <a:t>akcije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instaliranja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debug-</a:t>
            </a:r>
            <a:r>
              <a:rPr lang="en-US" dirty="0" err="1"/>
              <a:t>ovanja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omogućava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Unix shell-u, </a:t>
            </a:r>
            <a:r>
              <a:rPr lang="en-US" dirty="0" err="1"/>
              <a:t>koga</a:t>
            </a:r>
            <a:r>
              <a:rPr lang="en-US" dirty="0"/>
              <a:t> </a:t>
            </a:r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naredbi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Android </a:t>
            </a:r>
            <a:r>
              <a:rPr lang="en-US" dirty="0" err="1"/>
              <a:t>uređaju</a:t>
            </a:r>
            <a:r>
              <a:rPr lang="en-US" dirty="0"/>
              <a:t>. To je </a:t>
            </a:r>
            <a:r>
              <a:rPr lang="en-US" dirty="0" err="1"/>
              <a:t>klijent-serverski</a:t>
            </a:r>
            <a:r>
              <a:rPr lang="en-US" dirty="0"/>
              <a:t> program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tri </a:t>
            </a:r>
            <a:r>
              <a:rPr lang="en-US" dirty="0" err="1"/>
              <a:t>komponente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40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	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. </a:t>
            </a:r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vašoj</a:t>
            </a:r>
            <a:r>
              <a:rPr lang="en-US" dirty="0"/>
              <a:t> </a:t>
            </a:r>
            <a:r>
              <a:rPr lang="en-US" dirty="0" err="1"/>
              <a:t>razvojnoj</a:t>
            </a:r>
            <a:r>
              <a:rPr lang="en-US" dirty="0"/>
              <a:t> </a:t>
            </a:r>
            <a:r>
              <a:rPr lang="en-US" dirty="0" err="1"/>
              <a:t>mašini</a:t>
            </a:r>
            <a:r>
              <a:rPr lang="en-US" dirty="0"/>
              <a:t>. </a:t>
            </a:r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pozvati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terminala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izdavanjem</a:t>
            </a:r>
            <a:r>
              <a:rPr lang="en-US" dirty="0"/>
              <a:t> </a:t>
            </a:r>
            <a:r>
              <a:rPr lang="en-US" dirty="0" err="1"/>
              <a:t>adb</a:t>
            </a:r>
            <a:r>
              <a:rPr lang="en-US" dirty="0"/>
              <a:t> </a:t>
            </a:r>
            <a:r>
              <a:rPr lang="en-US" dirty="0" err="1"/>
              <a:t>naredbe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•	Daemon (</a:t>
            </a:r>
            <a:r>
              <a:rPr lang="en-US" dirty="0" err="1"/>
              <a:t>adbd</a:t>
            </a:r>
            <a:r>
              <a:rPr lang="en-US" dirty="0"/>
              <a:t>)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naredbe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uređaju</a:t>
            </a:r>
            <a:r>
              <a:rPr lang="en-US" dirty="0"/>
              <a:t>. Daemon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pozadinski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uređaju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•	Server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upravlja</a:t>
            </a:r>
            <a:r>
              <a:rPr lang="en-US" dirty="0"/>
              <a:t> </a:t>
            </a:r>
            <a:r>
              <a:rPr lang="en-US" dirty="0" err="1"/>
              <a:t>komunikacijom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klijenta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daemona</a:t>
            </a:r>
            <a:r>
              <a:rPr lang="en-US" dirty="0"/>
              <a:t>. Server se </a:t>
            </a:r>
            <a:r>
              <a:rPr lang="en-US" dirty="0" err="1"/>
              <a:t>pokreće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pozadinski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vašoj</a:t>
            </a:r>
            <a:r>
              <a:rPr lang="en-US" dirty="0"/>
              <a:t> </a:t>
            </a:r>
            <a:r>
              <a:rPr lang="en-US" dirty="0" err="1"/>
              <a:t>razvojnoj</a:t>
            </a:r>
            <a:r>
              <a:rPr lang="en-US" dirty="0"/>
              <a:t> </a:t>
            </a:r>
            <a:r>
              <a:rPr lang="en-US" dirty="0" err="1"/>
              <a:t>mašini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ANDFORDATA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AndForData</a:t>
            </a:r>
            <a:r>
              <a:rPr lang="en-US" dirty="0"/>
              <a:t> je </a:t>
            </a:r>
            <a:r>
              <a:rPr lang="en-US" dirty="0" err="1"/>
              <a:t>izrađena</a:t>
            </a:r>
            <a:r>
              <a:rPr lang="en-US" dirty="0"/>
              <a:t> u C++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smtClean="0"/>
              <a:t>framework-a.</a:t>
            </a:r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24" y="3392170"/>
            <a:ext cx="5761905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funcionalnost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jeste</a:t>
            </a:r>
            <a:r>
              <a:rPr lang="en-US" dirty="0"/>
              <a:t> </a:t>
            </a:r>
            <a:r>
              <a:rPr lang="en-US" dirty="0" err="1"/>
              <a:t>povlačenje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Android </a:t>
            </a:r>
            <a:r>
              <a:rPr lang="en-US" dirty="0" err="1"/>
              <a:t>uređaja</a:t>
            </a:r>
            <a:r>
              <a:rPr lang="en-US" dirty="0"/>
              <a:t> </a:t>
            </a:r>
            <a:r>
              <a:rPr lang="en-US" dirty="0" err="1"/>
              <a:t>važnih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forenzičku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,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reći</a:t>
            </a:r>
            <a:r>
              <a:rPr lang="en-US" dirty="0"/>
              <a:t> da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bezbednosnih</a:t>
            </a:r>
            <a:r>
              <a:rPr lang="en-US" dirty="0"/>
              <a:t> </a:t>
            </a:r>
            <a:r>
              <a:rPr lang="en-US" dirty="0" err="1"/>
              <a:t>ograničenja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pristupiti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bitnim</a:t>
            </a:r>
            <a:r>
              <a:rPr lang="en-US" dirty="0"/>
              <a:t> </a:t>
            </a:r>
            <a:r>
              <a:rPr lang="en-US" dirty="0" err="1"/>
              <a:t>direktorijuma</a:t>
            </a:r>
            <a:r>
              <a:rPr lang="en-US" dirty="0"/>
              <a:t> Android file </a:t>
            </a:r>
            <a:r>
              <a:rPr lang="en-US" dirty="0" err="1"/>
              <a:t>sistema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25" y="4311650"/>
            <a:ext cx="3857143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AndForData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je </a:t>
            </a:r>
            <a:r>
              <a:rPr lang="en-US" dirty="0" err="1"/>
              <a:t>jednostavna</a:t>
            </a:r>
            <a:r>
              <a:rPr lang="en-US" dirty="0"/>
              <a:t>, </a:t>
            </a:r>
            <a:r>
              <a:rPr lang="en-US" dirty="0" err="1"/>
              <a:t>sastoji</a:t>
            </a:r>
            <a:r>
              <a:rPr lang="en-US" dirty="0"/>
              <a:t> se od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, a to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•	</a:t>
            </a:r>
            <a:r>
              <a:rPr lang="en-US" dirty="0" err="1"/>
              <a:t>MainWindow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zadužena</a:t>
            </a:r>
            <a:r>
              <a:rPr lang="en-US" dirty="0"/>
              <a:t> </a:t>
            </a:r>
            <a:r>
              <a:rPr lang="en-US" dirty="0" err="1"/>
              <a:t>prozor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grafički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•	Command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srž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napravljena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Singleton pattern-u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metodu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adb</a:t>
            </a:r>
            <a:r>
              <a:rPr lang="en-US" dirty="0"/>
              <a:t> </a:t>
            </a:r>
            <a:r>
              <a:rPr lang="en-US" dirty="0" err="1"/>
              <a:t>komandu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komand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•	    static Command </a:t>
            </a:r>
            <a:r>
              <a:rPr lang="en-US" dirty="0" err="1"/>
              <a:t>m_Instance</a:t>
            </a:r>
            <a:r>
              <a:rPr lang="en-US" dirty="0"/>
              <a:t>; // &gt;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objekta</a:t>
            </a:r>
            <a:endParaRPr lang="en-US" dirty="0"/>
          </a:p>
          <a:p>
            <a:r>
              <a:rPr lang="en-US" dirty="0"/>
              <a:t>•	    </a:t>
            </a:r>
            <a:r>
              <a:rPr lang="en-US" dirty="0" err="1"/>
              <a:t>QProcess</a:t>
            </a:r>
            <a:r>
              <a:rPr lang="en-US" dirty="0"/>
              <a:t> </a:t>
            </a:r>
            <a:r>
              <a:rPr lang="en-US" dirty="0" err="1"/>
              <a:t>m_Process</a:t>
            </a:r>
            <a:r>
              <a:rPr lang="en-US" dirty="0"/>
              <a:t>; // &gt; </a:t>
            </a:r>
            <a:r>
              <a:rPr lang="en-US" dirty="0" err="1"/>
              <a:t>Instanca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</a:p>
          <a:p>
            <a:r>
              <a:rPr lang="en-US" dirty="0"/>
              <a:t>•	    </a:t>
            </a:r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m_Command_Output</a:t>
            </a:r>
            <a:r>
              <a:rPr lang="en-US" dirty="0"/>
              <a:t>; // &gt; </a:t>
            </a:r>
            <a:r>
              <a:rPr lang="en-US" dirty="0" err="1"/>
              <a:t>Izlaz</a:t>
            </a:r>
            <a:r>
              <a:rPr lang="en-US" dirty="0"/>
              <a:t> </a:t>
            </a:r>
            <a:r>
              <a:rPr lang="en-US" dirty="0" err="1"/>
              <a:t>izvrsenja</a:t>
            </a:r>
            <a:r>
              <a:rPr lang="en-US" dirty="0"/>
              <a:t> </a:t>
            </a:r>
            <a:r>
              <a:rPr lang="en-US" dirty="0" err="1"/>
              <a:t>komande</a:t>
            </a:r>
            <a:endParaRPr lang="en-US" dirty="0"/>
          </a:p>
          <a:p>
            <a:r>
              <a:rPr lang="en-US" dirty="0"/>
              <a:t>•	    </a:t>
            </a:r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m_Device</a:t>
            </a:r>
            <a:r>
              <a:rPr lang="en-US" dirty="0"/>
              <a:t>; // &gt; </a:t>
            </a:r>
            <a:r>
              <a:rPr lang="en-US" dirty="0" err="1"/>
              <a:t>Selektovani</a:t>
            </a:r>
            <a:r>
              <a:rPr lang="en-US" dirty="0"/>
              <a:t> </a:t>
            </a:r>
            <a:r>
              <a:rPr lang="en-US" dirty="0" err="1"/>
              <a:t>uredjaj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0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Komande</a:t>
            </a:r>
            <a:r>
              <a:rPr lang="en-US" dirty="0"/>
              <a:t> </a:t>
            </a:r>
            <a:r>
              <a:rPr lang="en-US" dirty="0" err="1"/>
              <a:t>adb</a:t>
            </a:r>
            <a:r>
              <a:rPr lang="en-US" dirty="0"/>
              <a:t>-a se </a:t>
            </a:r>
            <a:r>
              <a:rPr lang="en-US" dirty="0" err="1"/>
              <a:t>izvršavaju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QProcess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 </a:t>
            </a:r>
            <a:r>
              <a:rPr lang="en-US" dirty="0" err="1"/>
              <a:t>komandne</a:t>
            </a:r>
            <a:r>
              <a:rPr lang="en-US" dirty="0"/>
              <a:t> </a:t>
            </a:r>
            <a:r>
              <a:rPr lang="en-US" dirty="0" err="1"/>
              <a:t>linije</a:t>
            </a:r>
            <a:r>
              <a:rPr lang="en-US" dirty="0"/>
              <a:t> </a:t>
            </a:r>
            <a:r>
              <a:rPr lang="en-US" dirty="0" err="1"/>
              <a:t>operativnog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sr-Latn-R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088" y="4150684"/>
            <a:ext cx="2857143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Danas, se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elektronski</a:t>
            </a:r>
            <a:r>
              <a:rPr lang="en-US" dirty="0"/>
              <a:t> </a:t>
            </a:r>
            <a:r>
              <a:rPr lang="en-US" dirty="0" err="1"/>
              <a:t>uređaj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ostavljaju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en-US" dirty="0" err="1"/>
              <a:t>savremenog</a:t>
            </a:r>
            <a:r>
              <a:rPr lang="en-US" dirty="0"/>
              <a:t> </a:t>
            </a:r>
            <a:r>
              <a:rPr lang="en-US" dirty="0" err="1"/>
              <a:t>traga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naziva</a:t>
            </a:r>
            <a:r>
              <a:rPr lang="en-US" dirty="0"/>
              <a:t> </a:t>
            </a:r>
            <a:r>
              <a:rPr lang="en-US" dirty="0" err="1"/>
              <a:t>digitalni</a:t>
            </a:r>
            <a:r>
              <a:rPr lang="en-US" dirty="0"/>
              <a:t> </a:t>
            </a:r>
            <a:r>
              <a:rPr lang="en-US" dirty="0" err="1"/>
              <a:t>trag</a:t>
            </a:r>
            <a:r>
              <a:rPr lang="en-US" dirty="0"/>
              <a:t>. </a:t>
            </a:r>
            <a:r>
              <a:rPr lang="en-US" dirty="0" err="1"/>
              <a:t>Nauka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proučavanjem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pronalaženjem</a:t>
            </a:r>
            <a:r>
              <a:rPr lang="en-US" dirty="0"/>
              <a:t> </a:t>
            </a:r>
            <a:r>
              <a:rPr lang="en-US" dirty="0" err="1"/>
              <a:t>tragova</a:t>
            </a:r>
            <a:r>
              <a:rPr lang="en-US" dirty="0"/>
              <a:t> </a:t>
            </a:r>
            <a:r>
              <a:rPr lang="en-US" dirty="0" err="1"/>
              <a:t>jeste</a:t>
            </a:r>
            <a:r>
              <a:rPr lang="en-US" dirty="0"/>
              <a:t> </a:t>
            </a:r>
            <a:r>
              <a:rPr lang="en-US" dirty="0" err="1"/>
              <a:t>forenzika</a:t>
            </a:r>
            <a:r>
              <a:rPr lang="en-US" dirty="0"/>
              <a:t>. </a:t>
            </a:r>
            <a:r>
              <a:rPr lang="en-US" dirty="0" err="1"/>
              <a:t>Ovaj</a:t>
            </a:r>
            <a:r>
              <a:rPr lang="en-US" dirty="0"/>
              <a:t> rad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baviti</a:t>
            </a:r>
            <a:r>
              <a:rPr lang="en-US" dirty="0"/>
              <a:t> </a:t>
            </a:r>
            <a:r>
              <a:rPr lang="en-US" dirty="0" err="1"/>
              <a:t>digitalnom</a:t>
            </a:r>
            <a:r>
              <a:rPr lang="en-US" dirty="0"/>
              <a:t> </a:t>
            </a:r>
            <a:r>
              <a:rPr lang="en-US" dirty="0" err="1"/>
              <a:t>forenzikom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dirty="0" err="1"/>
              <a:t>konkretno</a:t>
            </a:r>
            <a:r>
              <a:rPr lang="en-US" dirty="0"/>
              <a:t> </a:t>
            </a:r>
            <a:r>
              <a:rPr lang="en-US" dirty="0" err="1"/>
              <a:t>forenzikom</a:t>
            </a:r>
            <a:r>
              <a:rPr lang="en-US" dirty="0"/>
              <a:t> Android </a:t>
            </a:r>
            <a:r>
              <a:rPr lang="en-US" dirty="0" err="1"/>
              <a:t>uređaja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5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APLIKACIJA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pokrenemo</a:t>
            </a:r>
            <a:r>
              <a:rPr lang="en-US" dirty="0"/>
              <a:t> </a:t>
            </a:r>
            <a:r>
              <a:rPr lang="en-US" dirty="0" err="1"/>
              <a:t>AndForData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 </a:t>
            </a:r>
            <a:r>
              <a:rPr lang="en-US" dirty="0" err="1"/>
              <a:t>otvori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se </a:t>
            </a:r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prozor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04" y="3346607"/>
            <a:ext cx="5761905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1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APLIKACIJA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nalazi</a:t>
            </a:r>
            <a:r>
              <a:rPr lang="en-US" dirty="0"/>
              <a:t> se </a:t>
            </a:r>
            <a:r>
              <a:rPr lang="en-US" dirty="0" err="1"/>
              <a:t>meni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komandama</a:t>
            </a:r>
            <a:r>
              <a:rPr lang="en-US" dirty="0"/>
              <a:t>. </a:t>
            </a:r>
            <a:r>
              <a:rPr lang="en-US" dirty="0" err="1"/>
              <a:t>Pritiskom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Device </a:t>
            </a:r>
            <a:r>
              <a:rPr lang="en-US" dirty="0" err="1"/>
              <a:t>izvršava</a:t>
            </a:r>
            <a:r>
              <a:rPr lang="en-US" dirty="0"/>
              <a:t> se </a:t>
            </a:r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adb</a:t>
            </a:r>
            <a:r>
              <a:rPr lang="en-US" dirty="0"/>
              <a:t> devices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se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povezanih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37" y="3694394"/>
            <a:ext cx="5438095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APLIKACIJA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shell </a:t>
            </a:r>
            <a:r>
              <a:rPr lang="en-US" dirty="0" err="1"/>
              <a:t>dobijaju</a:t>
            </a:r>
            <a:r>
              <a:rPr lang="en-US" dirty="0"/>
              <a:t> se </a:t>
            </a:r>
            <a:r>
              <a:rPr lang="en-US" dirty="0" err="1"/>
              <a:t>kontrolice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se </a:t>
            </a:r>
            <a:r>
              <a:rPr lang="en-US" dirty="0" err="1"/>
              <a:t>pristupi</a:t>
            </a:r>
            <a:r>
              <a:rPr lang="en-US" dirty="0"/>
              <a:t> Android shell-u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275" y="3289594"/>
            <a:ext cx="5761905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APLIKACIJA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Dugme</a:t>
            </a:r>
            <a:r>
              <a:rPr lang="en-US" dirty="0"/>
              <a:t> Install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dozvoljava</a:t>
            </a:r>
            <a:r>
              <a:rPr lang="en-US" dirty="0"/>
              <a:t> da </a:t>
            </a:r>
            <a:r>
              <a:rPr lang="en-US" dirty="0" err="1"/>
              <a:t>instaliramo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razvojne</a:t>
            </a:r>
            <a:r>
              <a:rPr lang="en-US" dirty="0"/>
              <a:t> </a:t>
            </a:r>
            <a:r>
              <a:rPr lang="en-US" dirty="0" err="1"/>
              <a:t>mašine</a:t>
            </a:r>
            <a:r>
              <a:rPr lang="en-US" dirty="0"/>
              <a:t>.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ostala</a:t>
            </a:r>
            <a:r>
              <a:rPr lang="en-US" dirty="0"/>
              <a:t> </a:t>
            </a:r>
            <a:r>
              <a:rPr lang="en-US" dirty="0" err="1"/>
              <a:t>dugmića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Reseta</a:t>
            </a:r>
            <a:r>
              <a:rPr lang="en-US" dirty="0"/>
              <a:t> </a:t>
            </a:r>
            <a:r>
              <a:rPr lang="en-US" dirty="0" err="1"/>
              <a:t>služe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pvlačenje</a:t>
            </a:r>
            <a:r>
              <a:rPr lang="en-US" dirty="0"/>
              <a:t> </a:t>
            </a:r>
            <a:r>
              <a:rPr lang="en-US" dirty="0" err="1"/>
              <a:t>određenih</a:t>
            </a:r>
            <a:r>
              <a:rPr lang="en-US" dirty="0"/>
              <a:t> </a:t>
            </a:r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 smtClean="0"/>
              <a:t>.</a:t>
            </a:r>
            <a:endParaRPr lang="sr-Latn-RS" dirty="0" smtClean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3" y="3501175"/>
            <a:ext cx="57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18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APLIKACIJA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NAPOMENA: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zaštite</a:t>
            </a:r>
            <a:r>
              <a:rPr lang="en-US" dirty="0"/>
              <a:t> Android </a:t>
            </a:r>
            <a:r>
              <a:rPr lang="en-US" dirty="0" err="1"/>
              <a:t>uređaja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korisne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izvući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ADB-a. </a:t>
            </a:r>
            <a:r>
              <a:rPr lang="en-US" dirty="0" err="1"/>
              <a:t>Zbog</a:t>
            </a:r>
            <a:r>
              <a:rPr lang="en-US" dirty="0"/>
              <a:t> toga u </a:t>
            </a:r>
            <a:r>
              <a:rPr lang="en-US" dirty="0" err="1"/>
              <a:t>prilog</a:t>
            </a:r>
            <a:r>
              <a:rPr lang="en-US" dirty="0"/>
              <a:t>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 ide </a:t>
            </a:r>
            <a:r>
              <a:rPr lang="en-US" dirty="0" err="1"/>
              <a:t>jedna</a:t>
            </a:r>
            <a:r>
              <a:rPr lang="en-US" dirty="0"/>
              <a:t> Android </a:t>
            </a:r>
            <a:r>
              <a:rPr lang="en-US" dirty="0" err="1"/>
              <a:t>aplikacija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contact provider-a </a:t>
            </a:r>
            <a:r>
              <a:rPr lang="en-US" dirty="0" err="1"/>
              <a:t>izvlači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: </a:t>
            </a:r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 dirty="0" err="1"/>
              <a:t>poruke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upisuje</a:t>
            </a:r>
            <a:r>
              <a:rPr lang="en-US" dirty="0"/>
              <a:t> u </a:t>
            </a:r>
            <a:r>
              <a:rPr lang="en-US" dirty="0" err="1"/>
              <a:t>fajil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AndForData</a:t>
            </a:r>
            <a:r>
              <a:rPr lang="en-US" dirty="0"/>
              <a:t> </a:t>
            </a:r>
            <a:r>
              <a:rPr lang="en-US" dirty="0" err="1"/>
              <a:t>aplikacje</a:t>
            </a:r>
            <a:r>
              <a:rPr lang="en-US" dirty="0"/>
              <a:t> </a:t>
            </a:r>
            <a:r>
              <a:rPr lang="en-US" dirty="0" err="1"/>
              <a:t>privući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uređaja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960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Hvala na pažnji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Aleksandar cenić 1062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3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OPERATIVNI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je Google-</a:t>
            </a:r>
            <a:r>
              <a:rPr lang="en-US" dirty="0" err="1"/>
              <a:t>ov</a:t>
            </a:r>
            <a:r>
              <a:rPr lang="en-US" dirty="0"/>
              <a:t> open source </a:t>
            </a:r>
            <a:r>
              <a:rPr lang="en-US" dirty="0" err="1"/>
              <a:t>operativini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baziran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-u </a:t>
            </a:r>
            <a:r>
              <a:rPr lang="en-US" dirty="0" err="1"/>
              <a:t>namenjen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smartphone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telefone</a:t>
            </a:r>
            <a:r>
              <a:rPr lang="en-US" dirty="0"/>
              <a:t>.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razumeli</a:t>
            </a:r>
            <a:r>
              <a:rPr lang="en-US" dirty="0"/>
              <a:t> </a:t>
            </a:r>
            <a:r>
              <a:rPr lang="en-US" dirty="0" err="1"/>
              <a:t>forenziku</a:t>
            </a:r>
            <a:r>
              <a:rPr lang="en-US" dirty="0"/>
              <a:t> android </a:t>
            </a:r>
            <a:r>
              <a:rPr lang="en-US" dirty="0" err="1"/>
              <a:t>uređaja</a:t>
            </a:r>
            <a:r>
              <a:rPr lang="en-US" dirty="0"/>
              <a:t>, </a:t>
            </a:r>
            <a:r>
              <a:rPr lang="en-US" dirty="0" err="1"/>
              <a:t>bilo</a:t>
            </a:r>
            <a:r>
              <a:rPr lang="en-US" dirty="0"/>
              <a:t> bi </a:t>
            </a:r>
            <a:r>
              <a:rPr lang="en-US" dirty="0" err="1"/>
              <a:t>nam</a:t>
            </a:r>
            <a:r>
              <a:rPr lang="en-US" dirty="0"/>
              <a:t> od </a:t>
            </a:r>
            <a:r>
              <a:rPr lang="en-US" dirty="0" err="1"/>
              <a:t>pomoći</a:t>
            </a:r>
            <a:r>
              <a:rPr lang="en-US" dirty="0"/>
              <a:t>,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predstavu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dirty="0" err="1"/>
              <a:t>osnovna</a:t>
            </a:r>
            <a:r>
              <a:rPr lang="en-US" dirty="0"/>
              <a:t> Android </a:t>
            </a:r>
            <a:r>
              <a:rPr lang="en-US" dirty="0" err="1"/>
              <a:t>arhitektura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33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OPERATIVNI SISTEM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256" y="2603499"/>
            <a:ext cx="4869555" cy="39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OPERATIVNI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 </a:t>
            </a:r>
            <a:r>
              <a:rPr lang="en-US" dirty="0" err="1"/>
              <a:t>sloj</a:t>
            </a:r>
            <a:endParaRPr lang="en-US" dirty="0"/>
          </a:p>
          <a:p>
            <a:endParaRPr lang="en-US" dirty="0"/>
          </a:p>
          <a:p>
            <a:r>
              <a:rPr lang="en-US" dirty="0"/>
              <a:t>	Android </a:t>
            </a:r>
            <a:r>
              <a:rPr lang="en-US" dirty="0" err="1"/>
              <a:t>operativini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je </a:t>
            </a:r>
            <a:r>
              <a:rPr lang="en-US" dirty="0" err="1"/>
              <a:t>izgrađen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Linux </a:t>
            </a:r>
            <a:r>
              <a:rPr lang="en-US" dirty="0" err="1"/>
              <a:t>kernela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nekim</a:t>
            </a:r>
            <a:r>
              <a:rPr lang="en-US" dirty="0"/>
              <a:t> 	</a:t>
            </a:r>
            <a:r>
              <a:rPr lang="en-US" dirty="0" err="1"/>
              <a:t>arhitekturnim</a:t>
            </a:r>
            <a:r>
              <a:rPr lang="en-US" dirty="0"/>
              <a:t> </a:t>
            </a:r>
            <a:r>
              <a:rPr lang="en-US" dirty="0" err="1"/>
              <a:t>izmenama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Google-a.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razloga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sr-Latn-RS" dirty="0" smtClean="0"/>
              <a:t>	</a:t>
            </a:r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/>
              <a:t>Linux 	</a:t>
            </a:r>
            <a:r>
              <a:rPr lang="en-US" dirty="0" err="1"/>
              <a:t>kernela</a:t>
            </a:r>
            <a:r>
              <a:rPr lang="en-US" dirty="0"/>
              <a:t>.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najvažnih</a:t>
            </a:r>
            <a:r>
              <a:rPr lang="en-US" dirty="0"/>
              <a:t> </a:t>
            </a:r>
            <a:r>
              <a:rPr lang="en-US" dirty="0" err="1"/>
              <a:t>razloga</a:t>
            </a:r>
            <a:r>
              <a:rPr lang="en-US" dirty="0"/>
              <a:t> je to </a:t>
            </a:r>
            <a:r>
              <a:rPr lang="en-US" dirty="0" err="1"/>
              <a:t>što</a:t>
            </a:r>
            <a:r>
              <a:rPr lang="en-US" dirty="0"/>
              <a:t> je Linux </a:t>
            </a:r>
            <a:r>
              <a:rPr lang="sr-Latn-RS" dirty="0" smtClean="0"/>
              <a:t>	</a:t>
            </a:r>
            <a:r>
              <a:rPr lang="en-US" dirty="0" err="1" smtClean="0"/>
              <a:t>prenosiva</a:t>
            </a:r>
            <a:r>
              <a:rPr lang="en-US" dirty="0" smtClean="0"/>
              <a:t>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se 	</a:t>
            </a:r>
            <a:r>
              <a:rPr lang="en-US" dirty="0" err="1"/>
              <a:t>lako</a:t>
            </a:r>
            <a:r>
              <a:rPr lang="en-US" dirty="0"/>
              <a:t> </a:t>
            </a:r>
            <a:r>
              <a:rPr lang="en-US" dirty="0" err="1"/>
              <a:t>iskompajlirati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različitom</a:t>
            </a:r>
            <a:r>
              <a:rPr lang="en-US" dirty="0"/>
              <a:t> </a:t>
            </a:r>
            <a:r>
              <a:rPr lang="sr-Latn-RS" dirty="0" smtClean="0"/>
              <a:t>	</a:t>
            </a:r>
            <a:r>
              <a:rPr lang="en-US" dirty="0" smtClean="0"/>
              <a:t>hardware-u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OPERATIVNI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biblioteka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Sledeći</a:t>
            </a:r>
            <a:r>
              <a:rPr lang="en-US" dirty="0" smtClean="0"/>
              <a:t> </a:t>
            </a:r>
            <a:r>
              <a:rPr lang="en-US" dirty="0" err="1"/>
              <a:t>sloj</a:t>
            </a:r>
            <a:r>
              <a:rPr lang="en-US" dirty="0"/>
              <a:t> Android </a:t>
            </a:r>
            <a:r>
              <a:rPr lang="en-US" dirty="0" err="1"/>
              <a:t>arhitekture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native </a:t>
            </a:r>
            <a:r>
              <a:rPr lang="en-US" dirty="0" err="1"/>
              <a:t>biblioteke</a:t>
            </a:r>
            <a:r>
              <a:rPr lang="en-US" dirty="0"/>
              <a:t>. </a:t>
            </a:r>
            <a:r>
              <a:rPr lang="en-US" dirty="0" err="1"/>
              <a:t>Biblioteke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	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napisane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C </a:t>
            </a:r>
            <a:r>
              <a:rPr lang="en-US" dirty="0" err="1"/>
              <a:t>i</a:t>
            </a:r>
            <a:r>
              <a:rPr lang="en-US" dirty="0"/>
              <a:t> C++ </a:t>
            </a:r>
            <a:r>
              <a:rPr lang="en-US" dirty="0" err="1"/>
              <a:t>jeziku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pomažu</a:t>
            </a:r>
            <a:r>
              <a:rPr lang="en-US" dirty="0"/>
              <a:t> </a:t>
            </a:r>
            <a:r>
              <a:rPr lang="en-US" dirty="0" err="1"/>
              <a:t>uređaju</a:t>
            </a:r>
            <a:r>
              <a:rPr lang="en-US" dirty="0"/>
              <a:t> da </a:t>
            </a:r>
            <a:r>
              <a:rPr lang="en-US" dirty="0" err="1"/>
              <a:t>rukuje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tipovima</a:t>
            </a:r>
            <a:r>
              <a:rPr lang="en-US" dirty="0"/>
              <a:t> 	</a:t>
            </a:r>
            <a:r>
              <a:rPr lang="en-US" dirty="0" err="1"/>
              <a:t>podataka</a:t>
            </a:r>
            <a:r>
              <a:rPr lang="en-US" dirty="0"/>
              <a:t>. Na primer, SQLite </a:t>
            </a:r>
            <a:r>
              <a:rPr lang="en-US" dirty="0" err="1"/>
              <a:t>biblioteke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korisne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skladištenje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vađenje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	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59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OPERATIVNI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 Framework </a:t>
            </a:r>
            <a:r>
              <a:rPr lang="en-US" dirty="0" err="1"/>
              <a:t>sloj</a:t>
            </a:r>
            <a:endParaRPr lang="en-US" dirty="0"/>
          </a:p>
          <a:p>
            <a:r>
              <a:rPr lang="en-US" b="1" dirty="0"/>
              <a:t>	</a:t>
            </a:r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Application Framework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odgovoran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rukovanje</a:t>
            </a:r>
            <a:r>
              <a:rPr lang="en-US" dirty="0"/>
              <a:t> </a:t>
            </a:r>
            <a:r>
              <a:rPr lang="en-US" dirty="0" err="1"/>
              <a:t>bazičnim</a:t>
            </a:r>
            <a:r>
              <a:rPr lang="en-US" dirty="0"/>
              <a:t> </a:t>
            </a:r>
            <a:r>
              <a:rPr lang="en-US" dirty="0" err="1"/>
              <a:t>funkcijama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, 	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,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pozivima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ostalo</a:t>
            </a:r>
            <a:r>
              <a:rPr lang="en-US" dirty="0"/>
              <a:t>.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kojem</a:t>
            </a:r>
            <a:r>
              <a:rPr lang="en-US" dirty="0"/>
              <a:t>, 	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instalirane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uređaju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komuniciraju</a:t>
            </a:r>
            <a:r>
              <a:rPr lang="en-US" dirty="0"/>
              <a:t>. </a:t>
            </a:r>
            <a:r>
              <a:rPr lang="en-US" dirty="0" err="1"/>
              <a:t>Neki</a:t>
            </a:r>
            <a:r>
              <a:rPr lang="en-US" dirty="0"/>
              <a:t> od </a:t>
            </a:r>
            <a:r>
              <a:rPr lang="en-US" dirty="0" err="1"/>
              <a:t>najvažnih</a:t>
            </a:r>
            <a:r>
              <a:rPr lang="en-US" dirty="0"/>
              <a:t> </a:t>
            </a:r>
            <a:r>
              <a:rPr lang="en-US" dirty="0" err="1"/>
              <a:t>blokova</a:t>
            </a:r>
            <a:r>
              <a:rPr lang="en-US" dirty="0"/>
              <a:t> 	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</a:p>
          <a:p>
            <a:pPr lvl="0"/>
            <a:r>
              <a:rPr lang="en-US" dirty="0"/>
              <a:t>	</a:t>
            </a:r>
            <a:r>
              <a:rPr lang="en-US" b="1" dirty="0"/>
              <a:t>Telephony manager</a:t>
            </a:r>
            <a:r>
              <a:rPr lang="en-US" dirty="0"/>
              <a:t> –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upravlja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telefonskim</a:t>
            </a:r>
            <a:r>
              <a:rPr lang="en-US" dirty="0"/>
              <a:t> </a:t>
            </a:r>
            <a:r>
              <a:rPr lang="en-US" dirty="0" err="1"/>
              <a:t>pozivima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	</a:t>
            </a:r>
            <a:r>
              <a:rPr lang="en-US" b="1" dirty="0"/>
              <a:t>Content provider –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upravlja</a:t>
            </a:r>
            <a:r>
              <a:rPr lang="en-US" dirty="0"/>
              <a:t> </a:t>
            </a:r>
            <a:r>
              <a:rPr lang="en-US" dirty="0" err="1"/>
              <a:t>deljivim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	</a:t>
            </a:r>
            <a:r>
              <a:rPr lang="en-US" dirty="0" err="1"/>
              <a:t>aplikacija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	</a:t>
            </a:r>
            <a:r>
              <a:rPr lang="en-US" b="1" dirty="0"/>
              <a:t>Resource manager</a:t>
            </a:r>
            <a:r>
              <a:rPr lang="en-US" dirty="0"/>
              <a:t> –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pomaže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raznim</a:t>
            </a:r>
            <a:r>
              <a:rPr lang="en-US" dirty="0"/>
              <a:t> </a:t>
            </a:r>
            <a:r>
              <a:rPr lang="en-US" dirty="0" err="1"/>
              <a:t>resursima</a:t>
            </a:r>
            <a:r>
              <a:rPr lang="en-US" dirty="0"/>
              <a:t> 	</a:t>
            </a:r>
            <a:r>
              <a:rPr lang="en-US" dirty="0" err="1"/>
              <a:t>korišćenim</a:t>
            </a:r>
            <a:r>
              <a:rPr lang="en-US" dirty="0"/>
              <a:t> u </a:t>
            </a:r>
            <a:r>
              <a:rPr lang="en-US" dirty="0" err="1"/>
              <a:t>aplikacijama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OPERATIVNI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r>
              <a:rPr lang="en-US" dirty="0" err="1"/>
              <a:t>sloj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Aplikacioni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je </a:t>
            </a:r>
            <a:r>
              <a:rPr lang="en-US" dirty="0" err="1"/>
              <a:t>najviši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u </a:t>
            </a:r>
            <a:r>
              <a:rPr lang="en-US" dirty="0" err="1"/>
              <a:t>hierarhiji</a:t>
            </a:r>
            <a:r>
              <a:rPr lang="en-US" dirty="0"/>
              <a:t>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da </a:t>
            </a:r>
            <a:r>
              <a:rPr lang="en-US" dirty="0" err="1"/>
              <a:t>interaguje</a:t>
            </a:r>
            <a:r>
              <a:rPr lang="en-US" dirty="0"/>
              <a:t> 	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uređajem</a:t>
            </a:r>
            <a:r>
              <a:rPr lang="en-US" dirty="0"/>
              <a:t>.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vrste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preinstalirane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korisnički</a:t>
            </a:r>
            <a:r>
              <a:rPr lang="en-US" dirty="0"/>
              <a:t>-	</a:t>
            </a:r>
            <a:r>
              <a:rPr lang="en-US" dirty="0" err="1"/>
              <a:t>instalirane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r>
              <a:rPr lang="en-US" dirty="0" err="1"/>
              <a:t>Preinstalirane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dolaze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Android 	</a:t>
            </a:r>
            <a:r>
              <a:rPr lang="en-US" dirty="0" err="1"/>
              <a:t>operativnim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osnovni</a:t>
            </a:r>
            <a:r>
              <a:rPr lang="en-US" dirty="0"/>
              <a:t> Web Browse-r, Contacts, Calculator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 err="1"/>
              <a:t>Korisnički-instalirane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one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skida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instalira</a:t>
            </a:r>
            <a:r>
              <a:rPr lang="en-US" dirty="0"/>
              <a:t> 	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raznih</a:t>
            </a:r>
            <a:r>
              <a:rPr lang="en-US" dirty="0"/>
              <a:t> </a:t>
            </a:r>
            <a:r>
              <a:rPr lang="en-US" dirty="0" err="1"/>
              <a:t>mesta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Google Play Store, Amazon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.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	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uređaju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ANDROID FAJL HIERARHIJA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nameri</a:t>
            </a:r>
            <a:r>
              <a:rPr lang="en-US" dirty="0"/>
              <a:t> da </a:t>
            </a:r>
            <a:r>
              <a:rPr lang="en-US" dirty="0" err="1"/>
              <a:t>odradimo</a:t>
            </a:r>
            <a:r>
              <a:rPr lang="en-US" dirty="0"/>
              <a:t> </a:t>
            </a:r>
            <a:r>
              <a:rPr lang="en-US" dirty="0" err="1"/>
              <a:t>forenzičku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(</a:t>
            </a:r>
            <a:r>
              <a:rPr lang="en-US" dirty="0" err="1"/>
              <a:t>računara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telefona</a:t>
            </a:r>
            <a:r>
              <a:rPr lang="en-US" dirty="0"/>
              <a:t>) </a:t>
            </a:r>
            <a:r>
              <a:rPr lang="en-US" dirty="0" err="1"/>
              <a:t>važno</a:t>
            </a:r>
            <a:r>
              <a:rPr lang="en-US" dirty="0"/>
              <a:t> je da </a:t>
            </a:r>
            <a:r>
              <a:rPr lang="en-US" dirty="0" err="1"/>
              <a:t>razumemo</a:t>
            </a:r>
            <a:r>
              <a:rPr lang="en-US" dirty="0"/>
              <a:t> </a:t>
            </a:r>
            <a:r>
              <a:rPr lang="en-US" dirty="0" err="1"/>
              <a:t>osnovnu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hierarhiju</a:t>
            </a:r>
            <a:r>
              <a:rPr lang="en-US" dirty="0"/>
              <a:t>. </a:t>
            </a:r>
            <a:r>
              <a:rPr lang="en-US" dirty="0" err="1"/>
              <a:t>Osnovno</a:t>
            </a:r>
            <a:r>
              <a:rPr lang="en-US" dirty="0"/>
              <a:t> </a:t>
            </a:r>
            <a:r>
              <a:rPr lang="en-US" dirty="0" err="1"/>
              <a:t>razumevanje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Android </a:t>
            </a:r>
            <a:r>
              <a:rPr lang="en-US" dirty="0" err="1"/>
              <a:t>organizuje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fajlove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foldere</a:t>
            </a:r>
            <a:r>
              <a:rPr lang="en-US" dirty="0"/>
              <a:t> </a:t>
            </a:r>
            <a:r>
              <a:rPr lang="en-US" dirty="0" err="1"/>
              <a:t>pomaže</a:t>
            </a:r>
            <a:r>
              <a:rPr lang="en-US" dirty="0"/>
              <a:t> </a:t>
            </a:r>
            <a:r>
              <a:rPr lang="en-US" dirty="0" err="1"/>
              <a:t>forenzičkom</a:t>
            </a:r>
            <a:r>
              <a:rPr lang="en-US" dirty="0"/>
              <a:t> </a:t>
            </a:r>
            <a:r>
              <a:rPr lang="en-US" dirty="0" err="1"/>
              <a:t>analitičaru</a:t>
            </a:r>
            <a:r>
              <a:rPr lang="en-US" dirty="0"/>
              <a:t> da </a:t>
            </a:r>
            <a:r>
              <a:rPr lang="en-US" dirty="0" err="1"/>
              <a:t>suzi</a:t>
            </a:r>
            <a:r>
              <a:rPr lang="en-US" dirty="0"/>
              <a:t> </a:t>
            </a:r>
            <a:r>
              <a:rPr lang="en-US" dirty="0" err="1"/>
              <a:t>fajlove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foldere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pretražiti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1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558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 Boardroom</vt:lpstr>
      <vt:lpstr>Forenzika android uređaja </vt:lpstr>
      <vt:lpstr>Uvod</vt:lpstr>
      <vt:lpstr>ANDROID OPERATIVNI SISTEM</vt:lpstr>
      <vt:lpstr>ANDROID OPERATIVNI SISTEM</vt:lpstr>
      <vt:lpstr>ANDROID OPERATIVNI SISTEM</vt:lpstr>
      <vt:lpstr>ANDROID OPERATIVNI SISTEM</vt:lpstr>
      <vt:lpstr>ANDROID OPERATIVNI SISTEM</vt:lpstr>
      <vt:lpstr>ANDROID OPERATIVNI SISTEM</vt:lpstr>
      <vt:lpstr>ANDROID FAJL HIERARHIJA</vt:lpstr>
      <vt:lpstr>ANDROID FAJL HIERARHIJA</vt:lpstr>
      <vt:lpstr>ANDROID FAJL HIERARHIJA</vt:lpstr>
      <vt:lpstr>ANDROID FAJL HIERARHIJA</vt:lpstr>
      <vt:lpstr>ANDROID FAJL HIERARHIJA</vt:lpstr>
      <vt:lpstr>ADB</vt:lpstr>
      <vt:lpstr>ADB</vt:lpstr>
      <vt:lpstr>ANDFORDATA</vt:lpstr>
      <vt:lpstr>OGRANIČENJA</vt:lpstr>
      <vt:lpstr>ARHITEKTURA</vt:lpstr>
      <vt:lpstr>ARHITEKTURA</vt:lpstr>
      <vt:lpstr>APLIKACIJA</vt:lpstr>
      <vt:lpstr>APLIKACIJA</vt:lpstr>
      <vt:lpstr>APLIKACIJA</vt:lpstr>
      <vt:lpstr>APLIKACIJA</vt:lpstr>
      <vt:lpstr>APLIKACIJA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Forenzika android uređaja</dc:title>
  <dc:creator>Aca</dc:creator>
  <cp:lastModifiedBy>Aca</cp:lastModifiedBy>
  <cp:revision>4</cp:revision>
  <dcterms:created xsi:type="dcterms:W3CDTF">2020-09-07T06:20:06Z</dcterms:created>
  <dcterms:modified xsi:type="dcterms:W3CDTF">2020-09-07T06:53:33Z</dcterms:modified>
</cp:coreProperties>
</file>