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D370-682A-4EDE-B315-7AF15BC7C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  <a:br>
              <a:rPr lang="en-US" dirty="0"/>
            </a:br>
            <a:r>
              <a:rPr lang="en-US" dirty="0" err="1"/>
              <a:t>projekat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2EC7E-9784-42AD-80CB-3426CD460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Aleksandar Cenic 1062</a:t>
            </a:r>
          </a:p>
        </p:txBody>
      </p:sp>
    </p:spTree>
    <p:extLst>
      <p:ext uri="{BB962C8B-B14F-4D97-AF65-F5344CB8AC3E}">
        <p14:creationId xmlns:p14="http://schemas.microsoft.com/office/powerpoint/2010/main" val="81860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Rezultati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2259367" cy="3581401"/>
          </a:xfrm>
        </p:spPr>
        <p:txBody>
          <a:bodyPr>
            <a:normAutofit/>
          </a:bodyPr>
          <a:lstStyle/>
          <a:p>
            <a:r>
              <a:rPr lang="en-US" dirty="0" err="1"/>
              <a:t>Tacnost</a:t>
            </a:r>
            <a:r>
              <a:rPr lang="en-US" dirty="0"/>
              <a:t> je 64%</a:t>
            </a:r>
          </a:p>
          <a:p>
            <a:r>
              <a:rPr lang="en-US" dirty="0" err="1"/>
              <a:t>Greska</a:t>
            </a:r>
            <a:r>
              <a:rPr lang="en-US" dirty="0"/>
              <a:t> je 35%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E755A7D-93F9-4870-88F7-619E591E5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08597" y="2636668"/>
            <a:ext cx="7264204" cy="2075485"/>
          </a:xfrm>
        </p:spPr>
      </p:pic>
    </p:spTree>
    <p:extLst>
      <p:ext uri="{BB962C8B-B14F-4D97-AF65-F5344CB8AC3E}">
        <p14:creationId xmlns:p14="http://schemas.microsoft.com/office/powerpoint/2010/main" val="341589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2809783" cy="3581401"/>
          </a:xfrm>
        </p:spPr>
        <p:txBody>
          <a:bodyPr>
            <a:normAutofit/>
          </a:bodyPr>
          <a:lstStyle/>
          <a:p>
            <a:r>
              <a:rPr lang="en-US" dirty="0"/>
              <a:t>Druga </a:t>
            </a:r>
            <a:r>
              <a:rPr lang="en-US" dirty="0" err="1"/>
              <a:t>aplikacija</a:t>
            </a:r>
            <a:r>
              <a:rPr lang="en-US" dirty="0"/>
              <a:t> je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sastavljena</a:t>
            </a:r>
            <a:r>
              <a:rPr lang="en-US" dirty="0"/>
              <a:t> od </a:t>
            </a:r>
            <a:r>
              <a:rPr lang="en-US" dirty="0" err="1"/>
              <a:t>Prodroducera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Consumer-a.</a:t>
            </a:r>
          </a:p>
          <a:p>
            <a:r>
              <a:rPr lang="en-US" dirty="0"/>
              <a:t>Producer </a:t>
            </a:r>
            <a:r>
              <a:rPr lang="en-US" dirty="0" err="1"/>
              <a:t>cita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HDFS-a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topic.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2E59C6-EC88-4AE5-95F1-76F017998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3887" y="1917577"/>
            <a:ext cx="6866592" cy="3701988"/>
          </a:xfrm>
        </p:spPr>
      </p:pic>
    </p:spTree>
    <p:extLst>
      <p:ext uri="{BB962C8B-B14F-4D97-AF65-F5344CB8AC3E}">
        <p14:creationId xmlns:p14="http://schemas.microsoft.com/office/powerpoint/2010/main" val="388063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2809783" cy="3581401"/>
          </a:xfrm>
        </p:spPr>
        <p:txBody>
          <a:bodyPr>
            <a:normAutofit/>
          </a:bodyPr>
          <a:lstStyle/>
          <a:p>
            <a:r>
              <a:rPr lang="en-US" dirty="0"/>
              <a:t>Consumer </a:t>
            </a:r>
            <a:r>
              <a:rPr lang="en-US" dirty="0" err="1"/>
              <a:t>kreira</a:t>
            </a:r>
            <a:r>
              <a:rPr lang="en-US" dirty="0"/>
              <a:t> read stream </a:t>
            </a:r>
            <a:r>
              <a:rPr lang="en-US" dirty="0" err="1"/>
              <a:t>objekat</a:t>
            </a:r>
            <a:r>
              <a:rPr lang="en-US" dirty="0"/>
              <a:t>.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konvertuje</a:t>
            </a:r>
            <a:r>
              <a:rPr lang="en-US" dirty="0"/>
              <a:t> </a:t>
            </a:r>
            <a:r>
              <a:rPr lang="en-US" dirty="0" err="1"/>
              <a:t>baytove</a:t>
            </a:r>
            <a:r>
              <a:rPr lang="en-US" dirty="0"/>
              <a:t> u string.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3E231B-E78D-4A0A-944A-F18C68694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1345" y="2285999"/>
            <a:ext cx="5761455" cy="2916587"/>
          </a:xfrm>
        </p:spPr>
      </p:pic>
    </p:spTree>
    <p:extLst>
      <p:ext uri="{BB962C8B-B14F-4D97-AF65-F5344CB8AC3E}">
        <p14:creationId xmlns:p14="http://schemas.microsoft.com/office/powerpoint/2010/main" val="207064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2809783" cy="3581401"/>
          </a:xfrm>
        </p:spPr>
        <p:txBody>
          <a:bodyPr>
            <a:normAutofit/>
          </a:bodyPr>
          <a:lstStyle/>
          <a:p>
            <a:r>
              <a:rPr lang="en-US" dirty="0" err="1"/>
              <a:t>Cita</a:t>
            </a:r>
            <a:r>
              <a:rPr lang="en-US" dirty="0"/>
              <a:t> model </a:t>
            </a:r>
            <a:r>
              <a:rPr lang="en-US" dirty="0" err="1"/>
              <a:t>sa</a:t>
            </a:r>
            <a:r>
              <a:rPr lang="en-US" dirty="0"/>
              <a:t> HDFS-a.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ED4CE8-539E-4384-A9FC-8243C05A0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0845" y="3515557"/>
            <a:ext cx="6864817" cy="751279"/>
          </a:xfrm>
        </p:spPr>
      </p:pic>
    </p:spTree>
    <p:extLst>
      <p:ext uri="{BB962C8B-B14F-4D97-AF65-F5344CB8AC3E}">
        <p14:creationId xmlns:p14="http://schemas.microsoft.com/office/powerpoint/2010/main" val="205527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putem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2809783" cy="3581401"/>
          </a:xfrm>
        </p:spPr>
        <p:txBody>
          <a:bodyPr>
            <a:normAutofit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poziva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writestream</a:t>
            </a:r>
            <a:r>
              <a:rPr lang="en-US" dirty="0"/>
              <a:t>-a.</a:t>
            </a:r>
          </a:p>
          <a:p>
            <a:r>
              <a:rPr lang="en-US" dirty="0" err="1"/>
              <a:t>Priprema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za </a:t>
            </a:r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(</a:t>
            </a:r>
            <a:r>
              <a:rPr lang="en-US" dirty="0" err="1"/>
              <a:t>Predvidjanje</a:t>
            </a:r>
            <a:r>
              <a:rPr lang="en-US" dirty="0"/>
              <a:t>).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D9350-6C2D-4137-9FAC-9DCB5D4ED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00997" y="2768367"/>
            <a:ext cx="6771804" cy="1948181"/>
          </a:xfrm>
        </p:spPr>
      </p:pic>
    </p:spTree>
    <p:extLst>
      <p:ext uri="{BB962C8B-B14F-4D97-AF65-F5344CB8AC3E}">
        <p14:creationId xmlns:p14="http://schemas.microsoft.com/office/powerpoint/2010/main" val="19186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Rezultati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2809783" cy="3581401"/>
          </a:xfrm>
        </p:spPr>
        <p:txBody>
          <a:bodyPr>
            <a:normAutofit/>
          </a:bodyPr>
          <a:lstStyle/>
          <a:p>
            <a:r>
              <a:rPr lang="en-US" dirty="0" err="1"/>
              <a:t>Rezultati</a:t>
            </a:r>
            <a:r>
              <a:rPr lang="en-US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F80EB5A-703F-42C5-AC76-639ED3CF4B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3527" y="2743200"/>
            <a:ext cx="6379273" cy="2047263"/>
          </a:xfrm>
        </p:spPr>
      </p:pic>
    </p:spTree>
    <p:extLst>
      <p:ext uri="{BB962C8B-B14F-4D97-AF65-F5344CB8AC3E}">
        <p14:creationId xmlns:p14="http://schemas.microsoft.com/office/powerpoint/2010/main" val="370066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6895-69A2-413A-9D16-0FFD7E8C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sacinjavaju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</a:t>
            </a:r>
          </a:p>
          <a:p>
            <a:r>
              <a:rPr lang="en-US" dirty="0"/>
              <a:t>1. Prva </a:t>
            </a:r>
            <a:r>
              <a:rPr lang="en-US" dirty="0" err="1"/>
              <a:t>aplikacija</a:t>
            </a:r>
            <a:r>
              <a:rPr lang="en-US" dirty="0"/>
              <a:t> za </a:t>
            </a:r>
            <a:r>
              <a:rPr lang="en-US" dirty="0" err="1"/>
              <a:t>treniranje</a:t>
            </a:r>
            <a:r>
              <a:rPr lang="en-US" dirty="0"/>
              <a:t> machine learning </a:t>
            </a:r>
            <a:r>
              <a:rPr lang="en-US" dirty="0" err="1"/>
              <a:t>modela</a:t>
            </a:r>
            <a:endParaRPr lang="en-US" dirty="0"/>
          </a:p>
          <a:p>
            <a:r>
              <a:rPr lang="en-US" dirty="0"/>
              <a:t>2. Druga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testira</a:t>
            </a:r>
            <a:r>
              <a:rPr lang="en-US" dirty="0"/>
              <a:t> </a:t>
            </a:r>
            <a:r>
              <a:rPr lang="en-US" dirty="0" err="1"/>
              <a:t>istrenirani</a:t>
            </a:r>
            <a:r>
              <a:rPr lang="en-US" dirty="0"/>
              <a:t> model </a:t>
            </a:r>
            <a:r>
              <a:rPr lang="en-US" dirty="0" err="1"/>
              <a:t>preko</a:t>
            </a:r>
            <a:r>
              <a:rPr lang="en-US" dirty="0"/>
              <a:t> Stream-a.</a:t>
            </a:r>
          </a:p>
        </p:txBody>
      </p:sp>
    </p:spTree>
    <p:extLst>
      <p:ext uri="{BB962C8B-B14F-4D97-AF65-F5344CB8AC3E}">
        <p14:creationId xmlns:p14="http://schemas.microsoft.com/office/powerpoint/2010/main" val="239190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procitanih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HDFS/a, </a:t>
            </a:r>
            <a:r>
              <a:rPr lang="en-US" dirty="0" err="1"/>
              <a:t>trenira</a:t>
            </a:r>
            <a:r>
              <a:rPr lang="en-US" dirty="0"/>
              <a:t> se model </a:t>
            </a:r>
            <a:r>
              <a:rPr lang="en-US" dirty="0" err="1"/>
              <a:t>masinskog</a:t>
            </a:r>
            <a:r>
              <a:rPr lang="en-US" dirty="0"/>
              <a:t> </a:t>
            </a:r>
            <a:r>
              <a:rPr lang="en-US" dirty="0" err="1"/>
              <a:t>ucenja</a:t>
            </a:r>
            <a:r>
              <a:rPr lang="en-US" dirty="0"/>
              <a:t>. </a:t>
            </a:r>
            <a:r>
              <a:rPr lang="en-US" dirty="0" err="1"/>
              <a:t>Konkretno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odlucivanja</a:t>
            </a:r>
            <a:r>
              <a:rPr lang="en-US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1A30B6-4D68-4B45-B299-B3268AC69F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686645"/>
            <a:ext cx="4448175" cy="2780109"/>
          </a:xfrm>
        </p:spPr>
      </p:pic>
    </p:spTree>
    <p:extLst>
      <p:ext uri="{BB962C8B-B14F-4D97-AF65-F5344CB8AC3E}">
        <p14:creationId xmlns:p14="http://schemas.microsoft.com/office/powerpoint/2010/main" val="11020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dosta</a:t>
            </a:r>
            <a:r>
              <a:rPr lang="en-US" dirty="0"/>
              <a:t> </a:t>
            </a:r>
            <a:r>
              <a:rPr lang="en-US" dirty="0" err="1"/>
              <a:t>podklasa</a:t>
            </a:r>
            <a:r>
              <a:rPr lang="en-US" dirty="0"/>
              <a:t>(</a:t>
            </a:r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malwera</a:t>
            </a:r>
            <a:r>
              <a:rPr lang="en-US" dirty="0"/>
              <a:t>), </a:t>
            </a:r>
            <a:r>
              <a:rPr lang="en-US" dirty="0" err="1"/>
              <a:t>uzecemo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generalizovane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, </a:t>
            </a:r>
            <a:r>
              <a:rPr lang="en-US" dirty="0" err="1"/>
              <a:t>Adwer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Ransomware.</a:t>
            </a:r>
          </a:p>
          <a:p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Kojima </a:t>
            </a:r>
            <a:r>
              <a:rPr lang="en-US" dirty="0" err="1"/>
              <a:t>vrsimo</a:t>
            </a:r>
            <a:r>
              <a:rPr lang="en-US" dirty="0"/>
              <a:t> </a:t>
            </a:r>
            <a:r>
              <a:rPr lang="en-US" dirty="0" err="1"/>
              <a:t>klasifikaciju</a:t>
            </a:r>
            <a:r>
              <a:rPr lang="en-US" dirty="0"/>
              <a:t> bice </a:t>
            </a:r>
            <a:r>
              <a:rPr lang="en-US" dirty="0" err="1"/>
              <a:t>postavljeni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repozitorijum</a:t>
            </a:r>
            <a:r>
              <a:rPr lang="en-US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1A30B6-4D68-4B45-B299-B3268AC69F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524625" y="2825650"/>
            <a:ext cx="4448175" cy="2502098"/>
          </a:xfrm>
        </p:spPr>
      </p:pic>
    </p:spTree>
    <p:extLst>
      <p:ext uri="{BB962C8B-B14F-4D97-AF65-F5344CB8AC3E}">
        <p14:creationId xmlns:p14="http://schemas.microsoft.com/office/powerpoint/2010/main" val="23058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parsing data </a:t>
            </a:r>
            <a:r>
              <a:rPr lang="en-US" dirty="0" err="1"/>
              <a:t>cita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HDFS-a I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pogodni</a:t>
            </a:r>
            <a:r>
              <a:rPr lang="en-US" dirty="0"/>
              <a:t> za model.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5B7AB8-8097-44BB-BF6B-4D74CE0D7B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1378" y="2565647"/>
            <a:ext cx="5508655" cy="2902998"/>
          </a:xfrm>
        </p:spPr>
      </p:pic>
    </p:spTree>
    <p:extLst>
      <p:ext uri="{BB962C8B-B14F-4D97-AF65-F5344CB8AC3E}">
        <p14:creationId xmlns:p14="http://schemas.microsoft.com/office/powerpoint/2010/main" val="425536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Rucno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selektovana</a:t>
            </a:r>
            <a:r>
              <a:rPr lang="en-US" dirty="0"/>
              <a:t> </a:t>
            </a:r>
            <a:r>
              <a:rPr lang="en-US" dirty="0" err="1"/>
              <a:t>obelezija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dokumenta</a:t>
            </a:r>
            <a:r>
              <a:rPr lang="en-US" dirty="0"/>
              <a:t>: </a:t>
            </a:r>
          </a:p>
          <a:p>
            <a:r>
              <a:rPr lang="en-US" dirty="0"/>
              <a:t>Enhanced Android Malware Detection and Family Classification, using Conversation-level Network Traffic Features.  </a:t>
            </a:r>
          </a:p>
          <a:p>
            <a:r>
              <a:rPr lang="en-US" dirty="0"/>
              <a:t>Od 9 </a:t>
            </a:r>
            <a:r>
              <a:rPr lang="en-US" dirty="0" err="1"/>
              <a:t>obelezija</a:t>
            </a:r>
            <a:r>
              <a:rPr lang="en-US" dirty="0"/>
              <a:t> </a:t>
            </a:r>
            <a:r>
              <a:rPr lang="en-US" dirty="0" err="1"/>
              <a:t>selektovano</a:t>
            </a:r>
            <a:r>
              <a:rPr lang="en-US" dirty="0"/>
              <a:t> je 7:</a:t>
            </a:r>
          </a:p>
          <a:p>
            <a:r>
              <a:rPr lang="en-US" dirty="0"/>
              <a:t> Flow Duration"," Flow IAT Mean"," Flow Packets/</a:t>
            </a:r>
            <a:r>
              <a:rPr lang="en-US" dirty="0" err="1"/>
              <a:t>s","Flow</a:t>
            </a:r>
            <a:r>
              <a:rPr lang="en-US" dirty="0"/>
              <a:t> Bytes/</a:t>
            </a:r>
            <a:r>
              <a:rPr lang="en-US" dirty="0" err="1"/>
              <a:t>s","Total</a:t>
            </a:r>
            <a:r>
              <a:rPr lang="en-US" dirty="0"/>
              <a:t> Length of </a:t>
            </a:r>
            <a:r>
              <a:rPr lang="en-US" dirty="0" err="1"/>
              <a:t>Fwd</a:t>
            </a:r>
            <a:r>
              <a:rPr lang="en-US" dirty="0"/>
              <a:t> Packets"," Total Length of </a:t>
            </a:r>
            <a:r>
              <a:rPr lang="en-US" dirty="0" err="1"/>
              <a:t>Bwd</a:t>
            </a:r>
            <a:r>
              <a:rPr lang="en-US" dirty="0"/>
              <a:t> Packets"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748CD1-D934-425D-91C7-E290D91D5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816778"/>
            <a:ext cx="4448175" cy="2519844"/>
          </a:xfrm>
        </p:spPr>
      </p:pic>
    </p:spTree>
    <p:extLst>
      <p:ext uri="{BB962C8B-B14F-4D97-AF65-F5344CB8AC3E}">
        <p14:creationId xmlns:p14="http://schemas.microsoft.com/office/powerpoint/2010/main" val="260913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sje</a:t>
            </a:r>
            <a:endParaRPr lang="en-US" dirty="0"/>
          </a:p>
          <a:p>
            <a:r>
              <a:rPr lang="en-US" dirty="0"/>
              <a:t>Od 9 </a:t>
            </a:r>
            <a:r>
              <a:rPr lang="en-US" dirty="0" err="1"/>
              <a:t>obelezija</a:t>
            </a:r>
            <a:r>
              <a:rPr lang="en-US" dirty="0"/>
              <a:t> </a:t>
            </a:r>
            <a:r>
              <a:rPr lang="en-US" dirty="0" err="1"/>
              <a:t>selektovano</a:t>
            </a:r>
            <a:r>
              <a:rPr lang="en-US" dirty="0"/>
              <a:t> je 5:</a:t>
            </a:r>
          </a:p>
          <a:p>
            <a:r>
              <a:rPr lang="en-US" dirty="0"/>
              <a:t> Flow Duration“-</a:t>
            </a:r>
            <a:r>
              <a:rPr lang="en-US" dirty="0" err="1"/>
              <a:t>DurationsImSeconds</a:t>
            </a:r>
            <a:endParaRPr lang="en-US" dirty="0"/>
          </a:p>
          <a:p>
            <a:r>
              <a:rPr lang="en-US" dirty="0"/>
              <a:t>," Flow IAT Mean“- </a:t>
            </a:r>
            <a:r>
              <a:rPr lang="en-US" dirty="0" err="1"/>
              <a:t>InterArrivaltimet</a:t>
            </a:r>
            <a:endParaRPr lang="en-US" dirty="0"/>
          </a:p>
          <a:p>
            <a:r>
              <a:rPr lang="en-US" dirty="0"/>
              <a:t>," Flow Packets/s“- </a:t>
            </a:r>
            <a:r>
              <a:rPr lang="en-US" dirty="0" err="1"/>
              <a:t>PacketPerFlow</a:t>
            </a:r>
            <a:endParaRPr lang="en-US" dirty="0"/>
          </a:p>
          <a:p>
            <a:r>
              <a:rPr lang="en-US" dirty="0"/>
              <a:t>,"Flow Bytes/</a:t>
            </a:r>
            <a:r>
              <a:rPr lang="en-US" dirty="0" err="1"/>
              <a:t>s“NoOfbytes</a:t>
            </a:r>
            <a:endParaRPr lang="en-US" dirty="0"/>
          </a:p>
          <a:p>
            <a:r>
              <a:rPr lang="en-US" dirty="0"/>
              <a:t>,"Total Length of </a:t>
            </a:r>
            <a:r>
              <a:rPr lang="en-US" dirty="0" err="1"/>
              <a:t>Fwd</a:t>
            </a:r>
            <a:r>
              <a:rPr lang="en-US" dirty="0"/>
              <a:t> Packets“-</a:t>
            </a:r>
            <a:r>
              <a:rPr lang="en-US" dirty="0" err="1"/>
              <a:t>NoOfPacketSizeFWD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748CD1-D934-425D-91C7-E290D91D5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816778"/>
            <a:ext cx="4448175" cy="2519844"/>
          </a:xfrm>
        </p:spPr>
      </p:pic>
    </p:spTree>
    <p:extLst>
      <p:ext uri="{BB962C8B-B14F-4D97-AF65-F5344CB8AC3E}">
        <p14:creationId xmlns:p14="http://schemas.microsoft.com/office/powerpoint/2010/main" val="141861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citanja</a:t>
            </a:r>
            <a:r>
              <a:rPr lang="en-US" dirty="0"/>
              <a:t> I </a:t>
            </a:r>
            <a:r>
              <a:rPr lang="en-US" dirty="0" err="1"/>
              <a:t>pripreme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LabelIndexer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pretvorili</a:t>
            </a:r>
            <a:r>
              <a:rPr lang="en-US" dirty="0"/>
              <a:t> </a:t>
            </a:r>
            <a:r>
              <a:rPr lang="en-US" dirty="0" err="1"/>
              <a:t>tekstualne</a:t>
            </a:r>
            <a:r>
              <a:rPr lang="en-US" dirty="0"/>
              <a:t> </a:t>
            </a:r>
            <a:r>
              <a:rPr lang="en-US" dirty="0" err="1"/>
              <a:t>labele</a:t>
            </a:r>
            <a:r>
              <a:rPr lang="en-US" dirty="0"/>
              <a:t> u </a:t>
            </a:r>
            <a:r>
              <a:rPr lang="en-US" dirty="0" err="1"/>
              <a:t>numeicke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pogodne</a:t>
            </a:r>
            <a:r>
              <a:rPr lang="en-US" dirty="0"/>
              <a:t> za model. </a:t>
            </a:r>
            <a:r>
              <a:rPr lang="en-US" dirty="0" err="1"/>
              <a:t>Indeksiramo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odabrana</a:t>
            </a:r>
            <a:r>
              <a:rPr lang="en-US" dirty="0"/>
              <a:t> </a:t>
            </a:r>
            <a:r>
              <a:rPr lang="en-US" dirty="0" err="1"/>
              <a:t>obelezija</a:t>
            </a:r>
            <a:r>
              <a:rPr lang="en-US" dirty="0"/>
              <a:t> I </a:t>
            </a:r>
            <a:r>
              <a:rPr lang="en-US" dirty="0" err="1"/>
              <a:t>grupisemo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u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kolonu</a:t>
            </a:r>
            <a:r>
              <a:rPr lang="en-US" dirty="0"/>
              <a:t> features. </a:t>
            </a:r>
            <a:r>
              <a:rPr lang="en-US" dirty="0" err="1"/>
              <a:t>Podelimo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test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Kreiramo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odlucivanja</a:t>
            </a:r>
            <a:r>
              <a:rPr lang="en-US" dirty="0"/>
              <a:t>, </a:t>
            </a:r>
            <a:r>
              <a:rPr lang="en-US" dirty="0" err="1"/>
              <a:t>Pipelineom</a:t>
            </a:r>
            <a:r>
              <a:rPr lang="en-US" dirty="0"/>
              <a:t> </a:t>
            </a:r>
            <a:r>
              <a:rPr lang="en-US" dirty="0" err="1"/>
              <a:t>uvezemo</a:t>
            </a:r>
            <a:r>
              <a:rPr lang="en-US" dirty="0"/>
              <a:t> test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A50019-E44A-4B62-A043-A928E22C2C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3211" y="2618913"/>
            <a:ext cx="5229590" cy="2536557"/>
          </a:xfrm>
        </p:spPr>
      </p:pic>
    </p:spTree>
    <p:extLst>
      <p:ext uri="{BB962C8B-B14F-4D97-AF65-F5344CB8AC3E}">
        <p14:creationId xmlns:p14="http://schemas.microsoft.com/office/powerpoint/2010/main" val="48686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12A-9697-4C5A-92F6-2ABB72B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648A92-0005-4093-9AC2-9C3BC44C2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Vrsimo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testiranje</a:t>
            </a:r>
            <a:r>
              <a:rPr lang="en-US" dirty="0"/>
              <a:t>  </a:t>
            </a:r>
            <a:r>
              <a:rPr lang="en-US" dirty="0" err="1"/>
              <a:t>modela</a:t>
            </a:r>
            <a:r>
              <a:rPr lang="en-US" dirty="0"/>
              <a:t>.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treniranja</a:t>
            </a:r>
            <a:r>
              <a:rPr lang="en-US" dirty="0"/>
              <a:t> model </a:t>
            </a:r>
            <a:r>
              <a:rPr lang="en-US" dirty="0" err="1"/>
              <a:t>sacuvamo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HDFS-u.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52455B-9B2F-4C7A-9B68-096CEF5AB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6" y="3333196"/>
            <a:ext cx="6244863" cy="1585033"/>
          </a:xfrm>
        </p:spPr>
      </p:pic>
    </p:spTree>
    <p:extLst>
      <p:ext uri="{BB962C8B-B14F-4D97-AF65-F5344CB8AC3E}">
        <p14:creationId xmlns:p14="http://schemas.microsoft.com/office/powerpoint/2010/main" val="13375780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{6455E188-B40C-4910-B628-8889640ECD60}tf10001105</Template>
  <TotalTime>685</TotalTime>
  <Words>363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Big Data projekat 3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 Rezultati</vt:lpstr>
      <vt:lpstr>Testiranje modela</vt:lpstr>
      <vt:lpstr>Testiranje modela</vt:lpstr>
      <vt:lpstr>Testiranje modela</vt:lpstr>
      <vt:lpstr>Testiranje modela putem</vt:lpstr>
      <vt:lpstr>Rezultati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projekat 3</dc:title>
  <dc:creator>acenic</dc:creator>
  <cp:lastModifiedBy>acenic</cp:lastModifiedBy>
  <cp:revision>2</cp:revision>
  <dcterms:created xsi:type="dcterms:W3CDTF">2022-03-04T23:26:45Z</dcterms:created>
  <dcterms:modified xsi:type="dcterms:W3CDTF">2022-03-05T15:34:29Z</dcterms:modified>
</cp:coreProperties>
</file>