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4B39-A71F-4057-84E6-19CBF041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686" y="3437876"/>
            <a:ext cx="5518066" cy="2268559"/>
          </a:xfrm>
        </p:spPr>
        <p:txBody>
          <a:bodyPr/>
          <a:lstStyle/>
          <a:p>
            <a:r>
              <a:rPr lang="en-US" dirty="0"/>
              <a:t>Big Data </a:t>
            </a:r>
            <a:r>
              <a:rPr lang="en-US" dirty="0" err="1"/>
              <a:t>Projekat</a:t>
            </a:r>
            <a:r>
              <a:rPr lang="en-US" dirty="0"/>
              <a:t>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7938-AA3F-40CB-8455-559FC0334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Aleksandar Cenic 1062</a:t>
            </a:r>
          </a:p>
        </p:txBody>
      </p:sp>
    </p:spTree>
    <p:extLst>
      <p:ext uri="{BB962C8B-B14F-4D97-AF65-F5344CB8AC3E}">
        <p14:creationId xmlns:p14="http://schemas.microsoft.com/office/powerpoint/2010/main" val="71044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36D-F9F0-4A86-A0BC-867378C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E3DF-14CF-4BAA-A729-EC91DD31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3887" y="2052112"/>
            <a:ext cx="2934940" cy="399782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Metodom</a:t>
            </a:r>
            <a:r>
              <a:rPr lang="en-US" dirty="0"/>
              <a:t> </a:t>
            </a:r>
            <a:r>
              <a:rPr lang="en-US" dirty="0" err="1"/>
              <a:t>FwdPacketsOnDestination</a:t>
            </a:r>
            <a:r>
              <a:rPr lang="en-US" dirty="0"/>
              <a:t> </a:t>
            </a:r>
            <a:r>
              <a:rPr lang="en-US" dirty="0" err="1"/>
              <a:t>vrsimo</a:t>
            </a:r>
            <a:r>
              <a:rPr lang="en-US" dirty="0"/>
              <a:t> </a:t>
            </a:r>
            <a:r>
              <a:rPr lang="en-US" dirty="0" err="1"/>
              <a:t>statisticke</a:t>
            </a:r>
            <a:r>
              <a:rPr lang="en-US" dirty="0"/>
              <a:t> </a:t>
            </a:r>
            <a:r>
              <a:rPr lang="en-US" dirty="0" err="1"/>
              <a:t>proracune</a:t>
            </a:r>
            <a:r>
              <a:rPr lang="en-US" dirty="0"/>
              <a:t> za </a:t>
            </a:r>
            <a:r>
              <a:rPr lang="en-US" dirty="0" err="1"/>
              <a:t>pakete</a:t>
            </a:r>
            <a:r>
              <a:rPr lang="en-US" dirty="0"/>
              <a:t> </a:t>
            </a:r>
            <a:r>
              <a:rPr lang="en-US" dirty="0" err="1"/>
              <a:t>pristigle</a:t>
            </a:r>
            <a:r>
              <a:rPr lang="en-US" dirty="0"/>
              <a:t> od </a:t>
            </a:r>
            <a:r>
              <a:rPr lang="en-US" dirty="0" err="1"/>
              <a:t>posiljaoca</a:t>
            </a:r>
            <a:r>
              <a:rPr lang="en-US" dirty="0"/>
              <a:t> ka </a:t>
            </a:r>
            <a:r>
              <a:rPr lang="en-US" dirty="0" err="1"/>
              <a:t>primaocu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Destination IP </a:t>
            </a:r>
            <a:r>
              <a:rPr lang="en-US" dirty="0" err="1"/>
              <a:t>adresi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pojavili</a:t>
            </a:r>
            <a:r>
              <a:rPr lang="en-US" dirty="0"/>
              <a:t> u </a:t>
            </a:r>
            <a:r>
              <a:rPr lang="en-US" dirty="0" err="1"/>
              <a:t>odredjenom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E8635E-F121-4B7D-97F4-A1ACBB337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4820" y="2974020"/>
            <a:ext cx="6607540" cy="2601158"/>
          </a:xfrm>
        </p:spPr>
      </p:pic>
    </p:spTree>
    <p:extLst>
      <p:ext uri="{BB962C8B-B14F-4D97-AF65-F5344CB8AC3E}">
        <p14:creationId xmlns:p14="http://schemas.microsoft.com/office/powerpoint/2010/main" val="232743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36D-F9F0-4A86-A0BC-867378C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E3DF-14CF-4BAA-A729-EC91DD31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3887" y="2052112"/>
            <a:ext cx="2934940" cy="3997829"/>
          </a:xfrm>
        </p:spPr>
        <p:txBody>
          <a:bodyPr>
            <a:normAutofit/>
          </a:bodyPr>
          <a:lstStyle/>
          <a:p>
            <a:r>
              <a:rPr lang="en-US" dirty="0" err="1"/>
              <a:t>Metodom</a:t>
            </a:r>
            <a:r>
              <a:rPr lang="en-US" dirty="0"/>
              <a:t> </a:t>
            </a:r>
            <a:r>
              <a:rPr lang="en-US" dirty="0" err="1"/>
              <a:t>LengthOfFwdPacketsOnDestination</a:t>
            </a:r>
            <a:r>
              <a:rPr lang="en-US" dirty="0"/>
              <a:t> </a:t>
            </a:r>
            <a:r>
              <a:rPr lang="en-US" dirty="0" err="1"/>
              <a:t>vrsimo</a:t>
            </a:r>
            <a:r>
              <a:rPr lang="en-US" dirty="0"/>
              <a:t> </a:t>
            </a:r>
            <a:r>
              <a:rPr lang="en-US" dirty="0" err="1"/>
              <a:t>statisticke</a:t>
            </a:r>
            <a:r>
              <a:rPr lang="en-US" dirty="0"/>
              <a:t> </a:t>
            </a:r>
            <a:r>
              <a:rPr lang="en-US" dirty="0" err="1"/>
              <a:t>proracune</a:t>
            </a:r>
            <a:r>
              <a:rPr lang="en-US" dirty="0"/>
              <a:t> za </a:t>
            </a:r>
            <a:r>
              <a:rPr lang="en-US" dirty="0" err="1"/>
              <a:t>velicinu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</a:t>
            </a:r>
            <a:r>
              <a:rPr lang="en-US" dirty="0" err="1"/>
              <a:t>pristiglih</a:t>
            </a:r>
            <a:r>
              <a:rPr lang="en-US" dirty="0"/>
              <a:t>  </a:t>
            </a:r>
            <a:r>
              <a:rPr lang="en-US" dirty="0" err="1"/>
              <a:t>na</a:t>
            </a:r>
            <a:r>
              <a:rPr lang="en-US" dirty="0"/>
              <a:t> Destination IP </a:t>
            </a:r>
            <a:r>
              <a:rPr lang="en-US" dirty="0" err="1"/>
              <a:t>adresi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pojavili</a:t>
            </a:r>
            <a:r>
              <a:rPr lang="en-US" dirty="0"/>
              <a:t> u </a:t>
            </a:r>
            <a:r>
              <a:rPr lang="en-US" dirty="0" err="1"/>
              <a:t>odredjenom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D64339-2F1D-41B8-B920-00F4C7B1DF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4023" y="2574525"/>
            <a:ext cx="6809699" cy="2067762"/>
          </a:xfrm>
        </p:spPr>
      </p:pic>
    </p:spTree>
    <p:extLst>
      <p:ext uri="{BB962C8B-B14F-4D97-AF65-F5344CB8AC3E}">
        <p14:creationId xmlns:p14="http://schemas.microsoft.com/office/powerpoint/2010/main" val="389108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36D-F9F0-4A86-A0BC-867378C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E3DF-14CF-4BAA-A729-EC91DD31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3887" y="2052112"/>
            <a:ext cx="2934940" cy="3997829"/>
          </a:xfrm>
        </p:spPr>
        <p:txBody>
          <a:bodyPr>
            <a:normAutofit/>
          </a:bodyPr>
          <a:lstStyle/>
          <a:p>
            <a:r>
              <a:rPr lang="en-US" dirty="0" err="1"/>
              <a:t>Metodom</a:t>
            </a:r>
            <a:r>
              <a:rPr lang="en-US" dirty="0"/>
              <a:t> </a:t>
            </a:r>
            <a:r>
              <a:rPr lang="en-US" dirty="0" err="1"/>
              <a:t>LengthOfBackWardPacketsOnDestination</a:t>
            </a:r>
            <a:r>
              <a:rPr lang="en-US" dirty="0"/>
              <a:t> </a:t>
            </a:r>
            <a:r>
              <a:rPr lang="en-US" dirty="0" err="1"/>
              <a:t>vrsimo</a:t>
            </a:r>
            <a:r>
              <a:rPr lang="en-US" dirty="0"/>
              <a:t> </a:t>
            </a:r>
            <a:r>
              <a:rPr lang="en-US" dirty="0" err="1"/>
              <a:t>statisticke</a:t>
            </a:r>
            <a:r>
              <a:rPr lang="en-US" dirty="0"/>
              <a:t> </a:t>
            </a:r>
            <a:r>
              <a:rPr lang="en-US" dirty="0" err="1"/>
              <a:t>proracune</a:t>
            </a:r>
            <a:r>
              <a:rPr lang="en-US" dirty="0"/>
              <a:t> za </a:t>
            </a:r>
            <a:r>
              <a:rPr lang="en-US" dirty="0" err="1"/>
              <a:t>velicinu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</a:t>
            </a:r>
            <a:r>
              <a:rPr lang="en-US" dirty="0" err="1"/>
              <a:t>pristiglih</a:t>
            </a:r>
            <a:r>
              <a:rPr lang="en-US" dirty="0"/>
              <a:t>  </a:t>
            </a:r>
            <a:r>
              <a:rPr lang="en-US" dirty="0" err="1"/>
              <a:t>na</a:t>
            </a:r>
            <a:r>
              <a:rPr lang="en-US" dirty="0"/>
              <a:t> Destination IP </a:t>
            </a:r>
            <a:r>
              <a:rPr lang="en-US" dirty="0" err="1"/>
              <a:t>adresi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pojavili</a:t>
            </a:r>
            <a:r>
              <a:rPr lang="en-US" dirty="0"/>
              <a:t> u </a:t>
            </a:r>
            <a:r>
              <a:rPr lang="en-US" dirty="0" err="1"/>
              <a:t>odredjenom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9D7F86-457C-4987-8219-BAC9DFC4BD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3713" y="2459115"/>
            <a:ext cx="7434912" cy="2156775"/>
          </a:xfrm>
        </p:spPr>
      </p:pic>
    </p:spTree>
    <p:extLst>
      <p:ext uri="{BB962C8B-B14F-4D97-AF65-F5344CB8AC3E}">
        <p14:creationId xmlns:p14="http://schemas.microsoft.com/office/powerpoint/2010/main" val="188145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36D-F9F0-4A86-A0BC-867378C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E3DF-14CF-4BAA-A729-EC91DD31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3887" y="2052112"/>
            <a:ext cx="2934940" cy="3997829"/>
          </a:xfrm>
        </p:spPr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glavnom</a:t>
            </a:r>
            <a:r>
              <a:rPr lang="en-US" dirty="0"/>
              <a:t> </a:t>
            </a:r>
            <a:r>
              <a:rPr lang="en-US" dirty="0" err="1"/>
              <a:t>delu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pozivamo</a:t>
            </a:r>
            <a:r>
              <a:rPr lang="en-US" dirty="0"/>
              <a:t> </a:t>
            </a:r>
            <a:r>
              <a:rPr lang="en-US" dirty="0" err="1"/>
              <a:t>predhodne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datim</a:t>
            </a:r>
            <a:r>
              <a:rPr lang="en-US" dirty="0"/>
              <a:t> </a:t>
            </a:r>
            <a:r>
              <a:rPr lang="en-US" dirty="0" err="1"/>
              <a:t>parametrima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BF184B-5399-4C9D-919C-CE2924063C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2649" y="2530135"/>
            <a:ext cx="6637781" cy="2707689"/>
          </a:xfrm>
        </p:spPr>
      </p:pic>
    </p:spTree>
    <p:extLst>
      <p:ext uri="{BB962C8B-B14F-4D97-AF65-F5344CB8AC3E}">
        <p14:creationId xmlns:p14="http://schemas.microsoft.com/office/powerpoint/2010/main" val="32953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4283B5-6C68-48EE-A6B3-8DD67AD0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8251FB-4796-4DC7-B489-D285CD09C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5088" y="3032750"/>
            <a:ext cx="3892550" cy="2037101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67B720F-0906-491E-B987-CCB7286A1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913" y="2955628"/>
            <a:ext cx="3895725" cy="219134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A23B9A-2C9E-4D91-8EFE-719C2A69AC52}"/>
              </a:ext>
            </a:extLst>
          </p:cNvPr>
          <p:cNvSpPr txBox="1"/>
          <p:nvPr/>
        </p:nvSpPr>
        <p:spPr>
          <a:xfrm>
            <a:off x="978023" y="5313519"/>
            <a:ext cx="10235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Kod</a:t>
            </a:r>
            <a:r>
              <a:rPr lang="en-US" dirty="0"/>
              <a:t> je </a:t>
            </a:r>
            <a:r>
              <a:rPr lang="en-US" dirty="0" err="1"/>
              <a:t>pokrenut</a:t>
            </a:r>
            <a:r>
              <a:rPr lang="en-US" dirty="0"/>
              <a:t> I </a:t>
            </a:r>
            <a:r>
              <a:rPr lang="en-US" dirty="0" err="1"/>
              <a:t>testiran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Spark </a:t>
            </a:r>
            <a:r>
              <a:rPr lang="en-US" dirty="0" err="1"/>
              <a:t>klasteru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instancama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Spark-master</a:t>
            </a:r>
          </a:p>
          <a:p>
            <a:pPr marL="342900" indent="-342900">
              <a:buAutoNum type="arabicPeriod"/>
            </a:pPr>
            <a:r>
              <a:rPr lang="en-US" dirty="0"/>
              <a:t>Spark-worker-1</a:t>
            </a:r>
          </a:p>
          <a:p>
            <a:pPr marL="342900" indent="-342900">
              <a:buAutoNum type="arabicPeriod"/>
            </a:pPr>
            <a:r>
              <a:rPr lang="en-US" dirty="0"/>
              <a:t>Spark-worker-2</a:t>
            </a:r>
          </a:p>
          <a:p>
            <a:r>
              <a:rPr lang="en-US" dirty="0"/>
              <a:t>Na docker </a:t>
            </a:r>
            <a:r>
              <a:rPr lang="en-US" dirty="0" err="1"/>
              <a:t>kontejnerima</a:t>
            </a:r>
            <a:r>
              <a:rPr lang="en-US" dirty="0"/>
              <a:t> bde2020</a:t>
            </a:r>
          </a:p>
        </p:txBody>
      </p:sp>
    </p:spTree>
    <p:extLst>
      <p:ext uri="{BB962C8B-B14F-4D97-AF65-F5344CB8AC3E}">
        <p14:creationId xmlns:p14="http://schemas.microsoft.com/office/powerpoint/2010/main" val="409558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624E-DC07-4303-8EE7-4022F646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824F3-EFD7-4E91-B641-B8ACF5D76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14" y="1885285"/>
            <a:ext cx="9350777" cy="4794793"/>
          </a:xfrm>
        </p:spPr>
      </p:pic>
    </p:spTree>
    <p:extLst>
      <p:ext uri="{BB962C8B-B14F-4D97-AF65-F5344CB8AC3E}">
        <p14:creationId xmlns:p14="http://schemas.microsoft.com/office/powerpoint/2010/main" val="31716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9687-EAF7-4D71-9348-A9362901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podataka:</a:t>
            </a:r>
            <a:r>
              <a:rPr lang="en-US" b="1" dirty="0" err="1"/>
              <a:t>Android</a:t>
            </a:r>
            <a:r>
              <a:rPr lang="en-US" b="1" dirty="0"/>
              <a:t> Malware Dataset (CIC-AndMal2017)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190D7-CCD4-4140-A065-840E6BFEA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989" y="2052638"/>
            <a:ext cx="4996776" cy="3021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21128-AC0E-4751-8238-A76EC8FB9A7D}"/>
              </a:ext>
            </a:extLst>
          </p:cNvPr>
          <p:cNvSpPr txBox="1"/>
          <p:nvPr/>
        </p:nvSpPr>
        <p:spPr>
          <a:xfrm>
            <a:off x="2116834" y="5444826"/>
            <a:ext cx="795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sadrzi</a:t>
            </a:r>
            <a:r>
              <a:rPr lang="en-US" dirty="0"/>
              <a:t> </a:t>
            </a:r>
            <a:r>
              <a:rPr lang="en-US" dirty="0" err="1"/>
              <a:t>mrezne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negde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5000 </a:t>
            </a:r>
            <a:r>
              <a:rPr lang="en-US" dirty="0" err="1"/>
              <a:t>uzoraka</a:t>
            </a:r>
            <a:r>
              <a:rPr lang="en-US" dirty="0"/>
              <a:t>,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realnih</a:t>
            </a:r>
            <a:r>
              <a:rPr lang="en-US" dirty="0"/>
              <a:t> </a:t>
            </a:r>
            <a:r>
              <a:rPr lang="en-US" dirty="0" err="1"/>
              <a:t>uredjaja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08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563F-AB26-467C-BC7D-C392FB88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Android Malware Dataset (CIC-AndMal2017)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737E-4FBE-40A1-A569-78047EA5E7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Uzorci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b="1" dirty="0"/>
              <a:t>CICAndMal2017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klasifikovani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cetiri</a:t>
            </a:r>
            <a:r>
              <a:rPr lang="en-US" dirty="0"/>
              <a:t> </a:t>
            </a:r>
            <a:r>
              <a:rPr lang="en-US" dirty="0" err="1"/>
              <a:t>vece</a:t>
            </a:r>
            <a:r>
              <a:rPr lang="en-US" dirty="0"/>
              <a:t> </a:t>
            </a:r>
            <a:r>
              <a:rPr lang="en-US" dirty="0" err="1"/>
              <a:t>kategorije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AA04C-4E4B-4730-B423-C055E8B14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Ransomware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Scareware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SMS Malware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FF2F-B2AF-4133-AB8A-228ECAE1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Android Malware Dataset (CIC-AndMal2017)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B66FE5-285D-43B6-87CA-809A2CECE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5088" y="2874483"/>
            <a:ext cx="3892550" cy="235363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2FF91B-11E2-43C6-82AB-336C58D17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Uzorci</a:t>
            </a:r>
            <a:r>
              <a:rPr lang="en-US" dirty="0"/>
              <a:t> </a:t>
            </a:r>
            <a:r>
              <a:rPr lang="en-US" dirty="0" err="1"/>
              <a:t>dolaze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42 </a:t>
            </a:r>
            <a:r>
              <a:rPr lang="en-US" dirty="0" err="1"/>
              <a:t>jedinstvene</a:t>
            </a:r>
            <a:r>
              <a:rPr lang="en-US" dirty="0"/>
              <a:t> </a:t>
            </a:r>
            <a:r>
              <a:rPr lang="en-US" dirty="0" err="1"/>
              <a:t>malwer</a:t>
            </a:r>
            <a:r>
              <a:rPr lang="en-US" dirty="0"/>
              <a:t> </a:t>
            </a:r>
            <a:r>
              <a:rPr lang="en-US" dirty="0" err="1"/>
              <a:t>porodice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93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36D-F9F0-4A86-A0BC-867378C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E3DF-14CF-4BAA-A729-EC91DD31B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,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skupom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vrsimo</a:t>
            </a:r>
            <a:r>
              <a:rPr lang="en-US" dirty="0"/>
              <a:t> </a:t>
            </a:r>
            <a:r>
              <a:rPr lang="en-US" dirty="0" err="1"/>
              <a:t>jednostavne</a:t>
            </a:r>
            <a:r>
              <a:rPr lang="en-US" dirty="0"/>
              <a:t> </a:t>
            </a:r>
            <a:r>
              <a:rPr lang="en-US" dirty="0" err="1"/>
              <a:t>statisticke</a:t>
            </a:r>
            <a:r>
              <a:rPr lang="en-US" dirty="0"/>
              <a:t> </a:t>
            </a:r>
            <a:r>
              <a:rPr lang="en-US" dirty="0" err="1"/>
              <a:t>proracune</a:t>
            </a:r>
            <a:r>
              <a:rPr lang="en-US" dirty="0"/>
              <a:t>.</a:t>
            </a:r>
          </a:p>
          <a:p>
            <a:r>
              <a:rPr lang="en-US" dirty="0" err="1"/>
              <a:t>Projekat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u python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.</a:t>
            </a:r>
          </a:p>
          <a:p>
            <a:r>
              <a:rPr lang="en-US" dirty="0" err="1"/>
              <a:t>Koriscena</a:t>
            </a:r>
            <a:r>
              <a:rPr lang="en-US" dirty="0"/>
              <a:t> je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b="1" dirty="0" err="1"/>
              <a:t>Pyspark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13C3D8-1FDC-4C8E-AF9D-79E13EAE36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913" y="2788312"/>
            <a:ext cx="3895725" cy="2525976"/>
          </a:xfrm>
        </p:spPr>
      </p:pic>
    </p:spTree>
    <p:extLst>
      <p:ext uri="{BB962C8B-B14F-4D97-AF65-F5344CB8AC3E}">
        <p14:creationId xmlns:p14="http://schemas.microsoft.com/office/powerpoint/2010/main" val="403865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36D-F9F0-4A86-A0BC-867378C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13C3D8-1FDC-4C8E-AF9D-79E13EAE36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2605088" y="2997532"/>
            <a:ext cx="3892550" cy="210753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E3DF-14CF-4BAA-A729-EC91DD31BF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Podatke</a:t>
            </a:r>
            <a:r>
              <a:rPr lang="en-US" dirty="0"/>
              <a:t>, pre </a:t>
            </a:r>
            <a:r>
              <a:rPr lang="en-US" dirty="0" err="1"/>
              <a:t>obrade</a:t>
            </a:r>
            <a:r>
              <a:rPr lang="en-US" dirty="0"/>
              <a:t>, </a:t>
            </a:r>
            <a:r>
              <a:rPr lang="en-US" dirty="0" err="1"/>
              <a:t>postavljamo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/>
              <a:t>Hadoop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36D-F9F0-4A86-A0BC-867378C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E3DF-14CF-4BAA-A729-EC91DD31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5817" y="2052112"/>
            <a:ext cx="3583010" cy="3997829"/>
          </a:xfrm>
        </p:spPr>
        <p:txBody>
          <a:bodyPr/>
          <a:lstStyle/>
          <a:p>
            <a:r>
              <a:rPr lang="en-US" dirty="0" err="1"/>
              <a:t>Metodom</a:t>
            </a:r>
            <a:r>
              <a:rPr lang="en-US" dirty="0"/>
              <a:t> </a:t>
            </a:r>
            <a:r>
              <a:rPr lang="en-US" dirty="0" err="1"/>
              <a:t>parsingData</a:t>
            </a:r>
            <a:r>
              <a:rPr lang="en-US" dirty="0"/>
              <a:t> </a:t>
            </a:r>
            <a:r>
              <a:rPr lang="en-US" dirty="0" err="1"/>
              <a:t>citamo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reformatiramo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,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</a:t>
            </a:r>
            <a:r>
              <a:rPr lang="en-US" dirty="0" err="1"/>
              <a:t>kolonu</a:t>
            </a:r>
            <a:r>
              <a:rPr lang="en-US" dirty="0"/>
              <a:t> </a:t>
            </a:r>
            <a:r>
              <a:rPr lang="en-US" dirty="0" err="1"/>
              <a:t>TimeStamp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03FD5D-5167-4217-B8A5-9F8C8130FA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7229" y="2791894"/>
            <a:ext cx="6582576" cy="2642553"/>
          </a:xfrm>
        </p:spPr>
      </p:pic>
    </p:spTree>
    <p:extLst>
      <p:ext uri="{BB962C8B-B14F-4D97-AF65-F5344CB8AC3E}">
        <p14:creationId xmlns:p14="http://schemas.microsoft.com/office/powerpoint/2010/main" val="4985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36D-F9F0-4A86-A0BC-867378C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E3DF-14CF-4BAA-A729-EC91DD31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3887" y="2052112"/>
            <a:ext cx="2934940" cy="3997829"/>
          </a:xfrm>
        </p:spPr>
        <p:txBody>
          <a:bodyPr/>
          <a:lstStyle/>
          <a:p>
            <a:r>
              <a:rPr lang="en-US" dirty="0" err="1"/>
              <a:t>Metodom</a:t>
            </a:r>
            <a:r>
              <a:rPr lang="en-US" dirty="0"/>
              <a:t> </a:t>
            </a:r>
            <a:r>
              <a:rPr lang="en-US" dirty="0" err="1"/>
              <a:t>FlowDurationOnDestination</a:t>
            </a:r>
            <a:r>
              <a:rPr lang="en-US" dirty="0"/>
              <a:t> </a:t>
            </a:r>
            <a:r>
              <a:rPr lang="en-US" dirty="0" err="1"/>
              <a:t>vrsimo</a:t>
            </a:r>
            <a:r>
              <a:rPr lang="en-US" dirty="0"/>
              <a:t> </a:t>
            </a:r>
            <a:r>
              <a:rPr lang="en-US" dirty="0" err="1"/>
              <a:t>statisticke</a:t>
            </a:r>
            <a:r>
              <a:rPr lang="en-US" dirty="0"/>
              <a:t> </a:t>
            </a:r>
            <a:r>
              <a:rPr lang="en-US" dirty="0" err="1"/>
              <a:t>proracune</a:t>
            </a:r>
            <a:r>
              <a:rPr lang="en-US" dirty="0"/>
              <a:t> za </a:t>
            </a:r>
            <a:r>
              <a:rPr lang="en-US" dirty="0" err="1"/>
              <a:t>uzorke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Destination IP </a:t>
            </a:r>
            <a:r>
              <a:rPr lang="en-US" dirty="0" err="1"/>
              <a:t>adresi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pojavili</a:t>
            </a:r>
            <a:r>
              <a:rPr lang="en-US" dirty="0"/>
              <a:t> u </a:t>
            </a:r>
            <a:r>
              <a:rPr lang="en-US" dirty="0" err="1"/>
              <a:t>odredjenom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191892-8C6F-479C-989F-9B18E913CC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4153" y="2929631"/>
            <a:ext cx="7524123" cy="2379216"/>
          </a:xfrm>
        </p:spPr>
      </p:pic>
    </p:spTree>
    <p:extLst>
      <p:ext uri="{BB962C8B-B14F-4D97-AF65-F5344CB8AC3E}">
        <p14:creationId xmlns:p14="http://schemas.microsoft.com/office/powerpoint/2010/main" val="34022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36D-F9F0-4A86-A0BC-867378CF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E3DF-14CF-4BAA-A729-EC91DD31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3887" y="2052112"/>
            <a:ext cx="2934940" cy="3997829"/>
          </a:xfrm>
        </p:spPr>
        <p:txBody>
          <a:bodyPr/>
          <a:lstStyle/>
          <a:p>
            <a:r>
              <a:rPr lang="en-US" dirty="0" err="1"/>
              <a:t>Metodom</a:t>
            </a:r>
            <a:r>
              <a:rPr lang="en-US" dirty="0"/>
              <a:t> </a:t>
            </a:r>
            <a:r>
              <a:rPr lang="en-US" dirty="0" err="1"/>
              <a:t>countPacketsOnDestination</a:t>
            </a:r>
            <a:r>
              <a:rPr lang="en-US" dirty="0"/>
              <a:t> </a:t>
            </a:r>
            <a:r>
              <a:rPr lang="en-US" dirty="0" err="1"/>
              <a:t>Brojimo</a:t>
            </a:r>
            <a:r>
              <a:rPr lang="en-US" dirty="0"/>
              <a:t> </a:t>
            </a:r>
            <a:r>
              <a:rPr lang="en-US" dirty="0" err="1"/>
              <a:t>pakete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Destination IP </a:t>
            </a:r>
            <a:r>
              <a:rPr lang="en-US" dirty="0" err="1"/>
              <a:t>adresi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pojavili</a:t>
            </a:r>
            <a:r>
              <a:rPr lang="en-US" dirty="0"/>
              <a:t> u </a:t>
            </a:r>
            <a:r>
              <a:rPr lang="en-US" dirty="0" err="1"/>
              <a:t>odredjenom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E8635E-F121-4B7D-97F4-A1ACBB337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4820" y="2974020"/>
            <a:ext cx="6607540" cy="2601158"/>
          </a:xfrm>
        </p:spPr>
      </p:pic>
    </p:spTree>
    <p:extLst>
      <p:ext uri="{BB962C8B-B14F-4D97-AF65-F5344CB8AC3E}">
        <p14:creationId xmlns:p14="http://schemas.microsoft.com/office/powerpoint/2010/main" val="422734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118</TotalTime>
  <Words>261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MS Shell Dlg 2</vt:lpstr>
      <vt:lpstr>Wingdings</vt:lpstr>
      <vt:lpstr>Wingdings 3</vt:lpstr>
      <vt:lpstr>Madison</vt:lpstr>
      <vt:lpstr>Big Data Projekat I</vt:lpstr>
      <vt:lpstr>Skup podataka:Android Malware Dataset (CIC-AndMal2017) </vt:lpstr>
      <vt:lpstr>Android Malware Dataset (CIC-AndMal2017) </vt:lpstr>
      <vt:lpstr>Android Malware Dataset (CIC-AndMal2017)</vt:lpstr>
      <vt:lpstr>Projekat</vt:lpstr>
      <vt:lpstr>Projekat</vt:lpstr>
      <vt:lpstr>Projekat</vt:lpstr>
      <vt:lpstr>Projekat</vt:lpstr>
      <vt:lpstr>Projekat</vt:lpstr>
      <vt:lpstr>Projekat</vt:lpstr>
      <vt:lpstr>Projekat</vt:lpstr>
      <vt:lpstr>Projekat</vt:lpstr>
      <vt:lpstr>Projekat</vt:lpstr>
      <vt:lpstr>Projekat</vt:lpstr>
      <vt:lpstr>Rezultati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Projekat I</dc:title>
  <dc:creator>acenic</dc:creator>
  <cp:lastModifiedBy>acenic</cp:lastModifiedBy>
  <cp:revision>1</cp:revision>
  <dcterms:created xsi:type="dcterms:W3CDTF">2022-03-04T18:43:11Z</dcterms:created>
  <dcterms:modified xsi:type="dcterms:W3CDTF">2022-03-04T20:41:44Z</dcterms:modified>
</cp:coreProperties>
</file>