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localhost:7474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B873-FC39-4755-8457-848BD5BDA0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Oporavak kod Neo4j baze podataka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855C0-5973-40E7-9513-A84F050EB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Aleksandar </a:t>
            </a:r>
            <a:r>
              <a:rPr lang="sr-Latn-RS" dirty="0" err="1"/>
              <a:t>cenić</a:t>
            </a:r>
            <a:r>
              <a:rPr lang="sr-Latn-RS" dirty="0"/>
              <a:t> 1062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5B6D-6B72-4B40-8A62-D5176862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Full back-up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77ABA-193B-4281-AF2C-3C148DA893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Za </a:t>
            </a:r>
            <a:r>
              <a:rPr lang="en-US" dirty="0" err="1"/>
              <a:t>praktičan</a:t>
            </a:r>
            <a:r>
              <a:rPr lang="en-US" dirty="0"/>
              <a:t> primer back-up-a Neo4j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uzećemo</a:t>
            </a:r>
            <a:r>
              <a:rPr lang="en-US" dirty="0"/>
              <a:t> Movie </a:t>
            </a:r>
            <a:r>
              <a:rPr lang="en-US" dirty="0" err="1"/>
              <a:t>graf</a:t>
            </a:r>
            <a:r>
              <a:rPr lang="en-US" dirty="0"/>
              <a:t> koji </a:t>
            </a:r>
            <a:r>
              <a:rPr lang="en-US" dirty="0" err="1"/>
              <a:t>dolazi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Neo4j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pokazni</a:t>
            </a:r>
            <a:r>
              <a:rPr lang="en-US" dirty="0"/>
              <a:t> primer </a:t>
            </a:r>
            <a:r>
              <a:rPr lang="en-US" dirty="0" err="1"/>
              <a:t>grafa</a:t>
            </a:r>
            <a:r>
              <a:rPr lang="en-US" dirty="0"/>
              <a:t>.</a:t>
            </a:r>
          </a:p>
        </p:txBody>
      </p:sp>
      <p:pic>
        <p:nvPicPr>
          <p:cNvPr id="5" name="Image11">
            <a:extLst>
              <a:ext uri="{FF2B5EF4-FFF2-40B4-BE49-F238E27FC236}">
                <a16:creationId xmlns:a16="http://schemas.microsoft.com/office/drawing/2014/main" id="{22BC4C7D-3DA1-4779-95E0-BB6E7B592C2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5821363" y="3792641"/>
            <a:ext cx="4995862" cy="34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6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B4D359-7907-4110-91DB-27B1118E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Full back-up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92A084-2710-436D-88BC-31BF238A34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ćemo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izvršiti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backup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bazom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Kako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back-up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vrši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prvi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put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automacki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to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full-back-up. Back-up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vršimo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komandom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neo4j-admin  backup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sr-Latn-R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Izvršavamo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back-up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komandom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./neo4j-admin backup --backup-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=/home/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aleksandar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/Backup/ --from=localhost:6362 –database=neo4j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A50F2BE-B7BB-47C7-8AF6-76AA923223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1363" y="3850063"/>
            <a:ext cx="4995862" cy="23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0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9D4D2A-9A72-4E84-B816-F62905AB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Full back-up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0A148F-0839-4BBE-A793-FB806AC521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Kao </a:t>
            </a:r>
            <a:r>
              <a:rPr lang="en-US" dirty="0" err="1"/>
              <a:t>izlaz</a:t>
            </a:r>
            <a:r>
              <a:rPr lang="en-US" dirty="0"/>
              <a:t> </a:t>
            </a:r>
            <a:r>
              <a:rPr lang="en-US" dirty="0" err="1"/>
              <a:t>dobijamo</a:t>
            </a:r>
            <a:r>
              <a:rPr lang="en-US" dirty="0"/>
              <a:t> </a:t>
            </a:r>
            <a:r>
              <a:rPr lang="en-US" dirty="0" err="1"/>
              <a:t>sledeće</a:t>
            </a:r>
            <a:r>
              <a:rPr lang="en-US" dirty="0"/>
              <a:t>: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A389BBB-9895-4B0F-AF74-ABA47BBF82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1363" y="2628853"/>
            <a:ext cx="4995862" cy="267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07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7602-4A4E-477B-9BA5-249B245F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Full back-up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C9A28-5486-4409-86AE-B09DC31DBA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 bi </a:t>
            </a:r>
            <a:r>
              <a:rPr lang="en-US" dirty="0" err="1"/>
              <a:t>smo</a:t>
            </a:r>
            <a:r>
              <a:rPr lang="en-US" dirty="0"/>
              <a:t> se </a:t>
            </a:r>
            <a:r>
              <a:rPr lang="en-US" dirty="0" err="1"/>
              <a:t>uverili</a:t>
            </a:r>
            <a:r>
              <a:rPr lang="en-US" dirty="0"/>
              <a:t> da je back-up </a:t>
            </a:r>
            <a:r>
              <a:rPr lang="en-US" dirty="0" err="1"/>
              <a:t>uspešno</a:t>
            </a:r>
            <a:r>
              <a:rPr lang="en-US" dirty="0"/>
              <a:t> </a:t>
            </a:r>
            <a:r>
              <a:rPr lang="en-US" dirty="0" err="1"/>
              <a:t>završen</a:t>
            </a:r>
            <a:r>
              <a:rPr lang="en-US" dirty="0"/>
              <a:t> </a:t>
            </a:r>
            <a:r>
              <a:rPr lang="en-US" dirty="0" err="1"/>
              <a:t>proverimo</a:t>
            </a:r>
            <a:r>
              <a:rPr lang="en-US" dirty="0"/>
              <a:t> backup folder </a:t>
            </a:r>
            <a:r>
              <a:rPr lang="en-US" dirty="0" err="1"/>
              <a:t>tu</a:t>
            </a:r>
            <a:r>
              <a:rPr lang="en-US" dirty="0"/>
              <a:t> bi </a:t>
            </a:r>
            <a:r>
              <a:rPr lang="en-US" dirty="0" err="1"/>
              <a:t>trebao</a:t>
            </a:r>
            <a:r>
              <a:rPr lang="en-US" dirty="0"/>
              <a:t> da se </a:t>
            </a:r>
            <a:r>
              <a:rPr lang="en-US" dirty="0" err="1"/>
              <a:t>nalazi</a:t>
            </a:r>
            <a:r>
              <a:rPr lang="en-US" dirty="0"/>
              <a:t> folder pod </a:t>
            </a:r>
            <a:r>
              <a:rPr lang="en-US" dirty="0" err="1"/>
              <a:t>imenom</a:t>
            </a:r>
            <a:r>
              <a:rPr lang="en-US" dirty="0"/>
              <a:t> neo4j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BD7FE3-03D5-4BDB-8956-437FEEA388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1363" y="2681719"/>
            <a:ext cx="4995862" cy="256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26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C55A-FD34-43CE-AEB0-4F25D398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Full back-up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88172-E207-49F7-A400-E07BB33388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ćemo</a:t>
            </a:r>
            <a:r>
              <a:rPr lang="en-US" dirty="0"/>
              <a:t> </a:t>
            </a:r>
            <a:r>
              <a:rPr lang="en-US" dirty="0" err="1"/>
              <a:t>izvršiti</a:t>
            </a:r>
            <a:r>
              <a:rPr lang="en-US" dirty="0"/>
              <a:t> </a:t>
            </a:r>
            <a:r>
              <a:rPr lang="en-US" dirty="0" err="1"/>
              <a:t>povratak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back-up-a. To </a:t>
            </a:r>
            <a:r>
              <a:rPr lang="en-US" dirty="0" err="1"/>
              <a:t>možemo</a:t>
            </a:r>
            <a:r>
              <a:rPr lang="en-US" dirty="0"/>
              <a:t> da </a:t>
            </a:r>
            <a:r>
              <a:rPr lang="en-US" dirty="0" err="1"/>
              <a:t>učinimo</a:t>
            </a:r>
            <a:r>
              <a:rPr lang="en-US" dirty="0"/>
              <a:t> </a:t>
            </a:r>
            <a:r>
              <a:rPr lang="en-US" dirty="0" err="1"/>
              <a:t>komandom</a:t>
            </a:r>
            <a:r>
              <a:rPr lang="en-US" dirty="0"/>
              <a:t> neo4j-admin restore. </a:t>
            </a:r>
            <a:r>
              <a:rPr lang="en-US" dirty="0" err="1"/>
              <a:t>Izvršavamo</a:t>
            </a:r>
            <a:r>
              <a:rPr lang="en-US" dirty="0"/>
              <a:t> </a:t>
            </a:r>
            <a:r>
              <a:rPr lang="en-US" dirty="0" err="1"/>
              <a:t>komandu</a:t>
            </a:r>
            <a:r>
              <a:rPr lang="en-US" dirty="0"/>
              <a:t>: ./neo4j-admin restore --from=/home/</a:t>
            </a:r>
            <a:r>
              <a:rPr lang="en-US" dirty="0" err="1"/>
              <a:t>aleksandar</a:t>
            </a:r>
            <a:r>
              <a:rPr lang="en-US" dirty="0"/>
              <a:t>/Backup/neo4j –database=test . </a:t>
            </a:r>
            <a:endParaRPr lang="sr-Latn-RS" dirty="0"/>
          </a:p>
          <a:p>
            <a:r>
              <a:rPr lang="en-US" b="1" dirty="0"/>
              <a:t>Neo4j server </a:t>
            </a:r>
            <a:r>
              <a:rPr lang="en-US" b="1" dirty="0" err="1"/>
              <a:t>prilikom</a:t>
            </a:r>
            <a:r>
              <a:rPr lang="en-US" b="1" dirty="0"/>
              <a:t> </a:t>
            </a:r>
            <a:r>
              <a:rPr lang="en-US" b="1" dirty="0" err="1"/>
              <a:t>procesa</a:t>
            </a:r>
            <a:r>
              <a:rPr lang="en-US" b="1" dirty="0"/>
              <a:t> </a:t>
            </a:r>
            <a:r>
              <a:rPr lang="en-US" b="1" dirty="0" err="1"/>
              <a:t>povratka</a:t>
            </a:r>
            <a:r>
              <a:rPr lang="en-US" b="1" dirty="0"/>
              <a:t> </a:t>
            </a:r>
            <a:r>
              <a:rPr lang="en-US" b="1" dirty="0" err="1"/>
              <a:t>podataka</a:t>
            </a:r>
            <a:r>
              <a:rPr lang="en-US" b="1" dirty="0"/>
              <a:t> </a:t>
            </a:r>
            <a:r>
              <a:rPr lang="en-US" b="1" dirty="0" err="1"/>
              <a:t>treba</a:t>
            </a:r>
            <a:r>
              <a:rPr lang="en-US" b="1" dirty="0"/>
              <a:t> </a:t>
            </a:r>
            <a:r>
              <a:rPr lang="en-US" b="1" dirty="0" err="1"/>
              <a:t>biti</a:t>
            </a:r>
            <a:r>
              <a:rPr lang="en-US" b="1" dirty="0"/>
              <a:t> </a:t>
            </a:r>
            <a:r>
              <a:rPr lang="en-US" b="1" dirty="0" err="1"/>
              <a:t>isključen</a:t>
            </a:r>
            <a:r>
              <a:rPr lang="en-US" b="1" dirty="0"/>
              <a:t>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DBBF9-19B9-494D-ACEF-F836676C07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1363" y="3625382"/>
            <a:ext cx="4995862" cy="68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73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E495-21AF-4C10-869C-2C22224F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Full back-up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52337-33C4-4E17-B81D-BDCB393F66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back-up-a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smešteni</a:t>
            </a:r>
            <a:r>
              <a:rPr lang="en-US" dirty="0"/>
              <a:t> u </a:t>
            </a:r>
            <a:r>
              <a:rPr lang="en-US" dirty="0" err="1"/>
              <a:t>novoj</a:t>
            </a:r>
            <a:r>
              <a:rPr lang="en-US" dirty="0"/>
              <a:t> </a:t>
            </a:r>
            <a:r>
              <a:rPr lang="en-US" dirty="0" err="1"/>
              <a:t>bazi</a:t>
            </a:r>
            <a:r>
              <a:rPr lang="en-US" dirty="0"/>
              <a:t> pod </a:t>
            </a:r>
            <a:r>
              <a:rPr lang="en-US" dirty="0" err="1"/>
              <a:t>nazivom</a:t>
            </a:r>
            <a:r>
              <a:rPr lang="en-US" dirty="0"/>
              <a:t> test. </a:t>
            </a:r>
            <a:r>
              <a:rPr lang="en-US" dirty="0" err="1"/>
              <a:t>Povratak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back-up-a ne </a:t>
            </a:r>
            <a:r>
              <a:rPr lang="en-US" dirty="0" err="1"/>
              <a:t>kreira</a:t>
            </a:r>
            <a:r>
              <a:rPr lang="en-US" dirty="0"/>
              <a:t> </a:t>
            </a:r>
            <a:r>
              <a:rPr lang="en-US" dirty="0" err="1"/>
              <a:t>automacki</a:t>
            </a:r>
            <a:r>
              <a:rPr lang="en-US" dirty="0"/>
              <a:t> </a:t>
            </a:r>
            <a:r>
              <a:rPr lang="en-US" dirty="0" err="1"/>
              <a:t>bazu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, </a:t>
            </a:r>
            <a:r>
              <a:rPr lang="en-US" dirty="0" err="1"/>
              <a:t>već</a:t>
            </a:r>
            <a:r>
              <a:rPr lang="en-US" dirty="0"/>
              <a:t> </a:t>
            </a:r>
            <a:r>
              <a:rPr lang="en-US" dirty="0" err="1"/>
              <a:t>ćemo</a:t>
            </a:r>
            <a:r>
              <a:rPr lang="en-US" dirty="0"/>
              <a:t> </a:t>
            </a:r>
            <a:r>
              <a:rPr lang="en-US" dirty="0" err="1"/>
              <a:t>morati</a:t>
            </a:r>
            <a:r>
              <a:rPr lang="en-US" dirty="0"/>
              <a:t> da mi </a:t>
            </a:r>
            <a:r>
              <a:rPr lang="en-US" dirty="0" err="1"/>
              <a:t>kreiramo</a:t>
            </a:r>
            <a:r>
              <a:rPr lang="en-US" dirty="0"/>
              <a:t> </a:t>
            </a:r>
            <a:r>
              <a:rPr lang="en-US" dirty="0" err="1"/>
              <a:t>bazu</a:t>
            </a:r>
            <a:r>
              <a:rPr lang="en-US" dirty="0"/>
              <a:t> pod </a:t>
            </a:r>
            <a:r>
              <a:rPr lang="en-US" dirty="0" err="1"/>
              <a:t>istim</a:t>
            </a:r>
            <a:r>
              <a:rPr lang="en-US" dirty="0"/>
              <a:t> </a:t>
            </a:r>
            <a:r>
              <a:rPr lang="en-US" dirty="0" err="1"/>
              <a:t>imenom</a:t>
            </a:r>
            <a:r>
              <a:rPr lang="en-US" dirty="0"/>
              <a:t> test.</a:t>
            </a:r>
            <a:endParaRPr lang="sr-Latn-RS" dirty="0"/>
          </a:p>
          <a:p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videti</a:t>
            </a:r>
            <a:r>
              <a:rPr lang="en-US" dirty="0"/>
              <a:t> da </a:t>
            </a:r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test </a:t>
            </a:r>
            <a:r>
              <a:rPr lang="en-US" dirty="0" err="1"/>
              <a:t>postoji</a:t>
            </a:r>
            <a:r>
              <a:rPr lang="en-US" dirty="0"/>
              <a:t> u DBMS.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141075-F16C-4606-ABB8-A40FE470F5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1363" y="3321401"/>
            <a:ext cx="4995862" cy="128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76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F297-E4DE-42FF-ABCF-CB55CE73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Incremental backup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935AF-F4E5-495B-8179-23592B62E7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Inkrementalni</a:t>
            </a:r>
            <a:r>
              <a:rPr lang="en-US" dirty="0"/>
              <a:t> back-up,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ranije</a:t>
            </a:r>
            <a:r>
              <a:rPr lang="en-US" dirty="0"/>
              <a:t> </a:t>
            </a:r>
            <a:r>
              <a:rPr lang="en-US" dirty="0" err="1"/>
              <a:t>napomenuli</a:t>
            </a:r>
            <a:r>
              <a:rPr lang="en-US" dirty="0"/>
              <a:t> </a:t>
            </a:r>
            <a:r>
              <a:rPr lang="en-US" dirty="0" err="1"/>
              <a:t>vrši</a:t>
            </a:r>
            <a:r>
              <a:rPr lang="en-US" dirty="0"/>
              <a:t> se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uspešnog</a:t>
            </a:r>
            <a:r>
              <a:rPr lang="en-US" dirty="0"/>
              <a:t> full back-up-a, </a:t>
            </a:r>
            <a:r>
              <a:rPr lang="en-US" dirty="0" err="1"/>
              <a:t>odnosno</a:t>
            </a:r>
            <a:r>
              <a:rPr lang="en-US" dirty="0"/>
              <a:t> </a:t>
            </a:r>
            <a:r>
              <a:rPr lang="en-US" dirty="0" err="1"/>
              <a:t>vrši</a:t>
            </a:r>
            <a:r>
              <a:rPr lang="en-US" dirty="0"/>
              <a:t> </a:t>
            </a:r>
            <a:r>
              <a:rPr lang="en-US" dirty="0" err="1"/>
              <a:t>nadogradnju</a:t>
            </a:r>
            <a:r>
              <a:rPr lang="en-US" dirty="0"/>
              <a:t> </a:t>
            </a:r>
            <a:r>
              <a:rPr lang="en-US" dirty="0" err="1"/>
              <a:t>već</a:t>
            </a:r>
            <a:r>
              <a:rPr lang="en-US" dirty="0"/>
              <a:t> </a:t>
            </a:r>
            <a:r>
              <a:rPr lang="en-US" dirty="0" err="1"/>
              <a:t>postojećeg</a:t>
            </a:r>
            <a:r>
              <a:rPr lang="en-US" dirty="0"/>
              <a:t> back-up-a. Neo4j za back-up u </a:t>
            </a:r>
            <a:r>
              <a:rPr lang="en-US" dirty="0" err="1"/>
              <a:t>inkrenemtalnom</a:t>
            </a:r>
            <a:r>
              <a:rPr lang="en-US" dirty="0"/>
              <a:t> </a:t>
            </a:r>
            <a:r>
              <a:rPr lang="en-US" dirty="0" err="1"/>
              <a:t>modu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transakcione</a:t>
            </a:r>
            <a:r>
              <a:rPr lang="en-US" dirty="0"/>
              <a:t> </a:t>
            </a:r>
            <a:r>
              <a:rPr lang="en-US" dirty="0" err="1"/>
              <a:t>logove</a:t>
            </a:r>
            <a:r>
              <a:rPr lang="en-US" dirty="0"/>
              <a:t>. </a:t>
            </a:r>
            <a:endParaRPr lang="sr-Latn-RS" dirty="0"/>
          </a:p>
          <a:p>
            <a:r>
              <a:rPr lang="en-US" dirty="0" err="1"/>
              <a:t>Kako</a:t>
            </a:r>
            <a:r>
              <a:rPr lang="en-US" dirty="0"/>
              <a:t> bi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praktično</a:t>
            </a:r>
            <a:r>
              <a:rPr lang="en-US" dirty="0"/>
              <a:t> </a:t>
            </a:r>
            <a:r>
              <a:rPr lang="en-US" dirty="0" err="1"/>
              <a:t>odradili</a:t>
            </a:r>
            <a:r>
              <a:rPr lang="en-US" dirty="0"/>
              <a:t> </a:t>
            </a:r>
            <a:r>
              <a:rPr lang="en-US" dirty="0" err="1"/>
              <a:t>inkrementalni</a:t>
            </a:r>
            <a:r>
              <a:rPr lang="en-US" dirty="0"/>
              <a:t> back-up, </a:t>
            </a:r>
            <a:r>
              <a:rPr lang="en-US" dirty="0" err="1"/>
              <a:t>dodaćemo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nova </a:t>
            </a:r>
            <a:r>
              <a:rPr lang="en-US" dirty="0" err="1"/>
              <a:t>čvora</a:t>
            </a:r>
            <a:r>
              <a:rPr lang="en-US" dirty="0"/>
              <a:t> u </a:t>
            </a:r>
            <a:r>
              <a:rPr lang="en-US" dirty="0" err="1"/>
              <a:t>predhodno</a:t>
            </a:r>
            <a:r>
              <a:rPr lang="en-US" dirty="0"/>
              <a:t> </a:t>
            </a:r>
            <a:r>
              <a:rPr lang="en-US" dirty="0" err="1"/>
              <a:t>korišćenom</a:t>
            </a:r>
            <a:r>
              <a:rPr lang="en-US" dirty="0"/>
              <a:t> Movie </a:t>
            </a:r>
            <a:r>
              <a:rPr lang="en-US" dirty="0" err="1"/>
              <a:t>grafu</a:t>
            </a:r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F065B2-5411-44DB-B757-1A3133FDD9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1364" y="2065867"/>
            <a:ext cx="4995862" cy="1702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77188C-4AEF-492E-AD61-A8435CB19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891" y="3966634"/>
            <a:ext cx="4995335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6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EBC9-8212-4057-9AAF-FCBDCDA3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Incremental backup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16093-F23A-4588-9FFD-035CE88633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Stopiraćemo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Neo4j server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izvršiti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back-up ka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istom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direktorijumu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predhodni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back-up.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DAFECB-6825-4DCE-B29B-3CCA658639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21363" y="2857531"/>
            <a:ext cx="4995862" cy="221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1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9E83-DEA0-4C26-94E9-EAA302BB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Oporavak kod neo4j baze podataka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8DE2E-553E-4FA4-920F-E74BB0ECB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Neo4j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vr</a:t>
            </a:r>
            <a:r>
              <a:rPr lang="sr-Latn-R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ši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oporavak transakcija koje nisu potvrđene od strane DBMS-a tj. Onih koje su vraćene pa se moraju ponoviti u procesu oporavka kako bi se uspešno potvrdile. </a:t>
            </a:r>
          </a:p>
          <a:p>
            <a:r>
              <a:rPr lang="sr-Latn-R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Sama Neo4j baza vrši oporavak pri samom pokretanju servera. Čita potrebne podatke iz transakcionih log-ova, kako bi uspešno izvršila oporavak. Ukoliko nedostaju neki od log-ova transakcija koje se trebaju ponovo izvršiti prilikom oporavka server Neo4j baze se neće pokrenuti!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232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6E96-88DE-4621-9A8E-FE003BFD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64DB-46CA-4BD7-9375-A452E4122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informacija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pouzdani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maksimalno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dogoditi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više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razloga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prepisivalju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knjiga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davnih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vremena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sigurnosne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(backup).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restauraciji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oporavka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biće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obrađena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Neo4j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backup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oporavak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4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FB07-76A8-4EED-ADB1-6364D2FC3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Transakcije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kod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Neo4j-a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2C99-8F32-4C24-AEA9-506FBAF9F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Transakcija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bazom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definiciji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mora 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atomična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engl.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atomic),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konzistentna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engl.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consistent),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izolovana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engl.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isolated)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trajna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engl.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durable).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Skraćenica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označava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ovaj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skup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osobina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ACID (od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početnih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slova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engleskih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reči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četiri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osobine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sr-Latn-R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Neo4j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upite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Cypher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upitni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jezik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Svaki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izraz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Cypher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upitnom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jeziku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eksplicitno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izvršava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unutar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transakcije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Kao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što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rekli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transakcija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atomična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jedinica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izvršenja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sadrži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jedan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više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Cypher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upita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Kako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svaki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Cypher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izraz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izvršava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unutar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konteksta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same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transakcije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ništa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neće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prisutno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disku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transakcija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potvrdi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Pošto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moguće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izvršiti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Cypher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transakcije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moguće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izvršiti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više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upita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kroz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jednu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jedinu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transakciju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pomoć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sekvence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operacija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Otvoranje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transakcije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800100" lvl="1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Pokretanje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više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ažurirajućih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upita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3.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Potvrđenje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svih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upita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Image1">
            <a:extLst>
              <a:ext uri="{FF2B5EF4-FFF2-40B4-BE49-F238E27FC236}">
                <a16:creationId xmlns:a16="http://schemas.microsoft.com/office/drawing/2014/main" id="{C3C32A2B-EB7F-4B47-8B9A-25712A6460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509583" y="4327234"/>
            <a:ext cx="1372648" cy="140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5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CCDF-431C-472E-8E7E-1C2946B6D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Stanje transakcije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E32B-40F5-4FE5-BACD-F07A0C84F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Transakcija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će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promene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držati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memori</a:t>
            </a:r>
            <a:r>
              <a:rPr lang="sr-Latn-R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upita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stigao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kraja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izvršavanjem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Takav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koji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transakcija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drži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naziva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transakcije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Upiti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koji 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vrše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čitanje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zahtevaju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alokaciju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memorije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transakcije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1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A4EA-5330-4F24-95D4-38D9FD00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Transakcije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0C423-BA2D-4539-85B9-F5DCD2200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transakcije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čuva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operacije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upisa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uključuje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dodavanja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modifikacije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podacima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dodavanje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modifikacija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indeksa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ograničenja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Log-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transakcija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„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izvor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istine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 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slučajevima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potreban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oporavak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Oni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kako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obezbedili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inkrementalni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back-up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klaster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operacije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sr-Latn-R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defaultu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kod Neo4j-a,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log-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transakcija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nalaze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lokaciji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&lt;neo4j-home&gt;/data/transactions/&lt;database-name&gt;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Svaka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sadrži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svoj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direktorijum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log-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ovima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transakcija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2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B79A4-AF18-4077-BF9A-1E6E466E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back-up </a:t>
            </a:r>
            <a:r>
              <a:rPr lang="sr-Latn-R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kod neo4j baze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F51F9-2281-47CA-B782-2E63767BF1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Full back-up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E8736-D665-46CB-832B-8E8FEF3A59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Full back-up se </a:t>
            </a:r>
            <a:r>
              <a:rPr lang="en-US" dirty="0" err="1"/>
              <a:t>uvek</a:t>
            </a:r>
            <a:r>
              <a:rPr lang="en-US" dirty="0"/>
              <a:t> </a:t>
            </a:r>
            <a:r>
              <a:rPr lang="en-US" dirty="0" err="1"/>
              <a:t>zahteva</a:t>
            </a:r>
            <a:r>
              <a:rPr lang="en-US" dirty="0"/>
              <a:t> </a:t>
            </a:r>
            <a:r>
              <a:rPr lang="en-US" dirty="0" err="1"/>
              <a:t>inicijalno</a:t>
            </a:r>
            <a:r>
              <a:rPr lang="en-US" dirty="0"/>
              <a:t> za </a:t>
            </a:r>
            <a:r>
              <a:rPr lang="en-US" dirty="0" err="1"/>
              <a:t>baš</a:t>
            </a:r>
            <a:r>
              <a:rPr lang="en-US" dirty="0"/>
              <a:t> </a:t>
            </a:r>
            <a:r>
              <a:rPr lang="en-US" dirty="0" err="1"/>
              <a:t>prvi</a:t>
            </a:r>
            <a:r>
              <a:rPr lang="en-US" dirty="0"/>
              <a:t> back-up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odabranoj</a:t>
            </a:r>
            <a:r>
              <a:rPr lang="en-US" dirty="0"/>
              <a:t> </a:t>
            </a:r>
            <a:r>
              <a:rPr lang="en-US" dirty="0" err="1"/>
              <a:t>lokaciji</a:t>
            </a:r>
            <a:r>
              <a:rPr lang="sr-Latn-RS" dirty="0"/>
              <a:t>.</a:t>
            </a: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zahtevani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transakcioni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log-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nalaze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će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klijent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pribeći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izvođenju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full back-up-a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osim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parametar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--fallback-to-full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nije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uključen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DB285-B1EC-4180-966F-2B820A47B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ncremental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4BED8B-C66E-4D77-B1B4-6C7E67013C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Inkrementalni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back-up,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vrši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nakon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uspešnog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full back-up-a,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odnosno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vrši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nadogradnju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postojećeg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back-up-a. Neo4j za back-up u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inkrenemtalnom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transakcione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logove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43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6D7922-3CAC-4F70-95A5-7582194B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Back</a:t>
            </a:r>
            <a:r>
              <a:rPr kumimoji="0" lang="sr-Latn-RS" sz="36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-</a:t>
            </a:r>
            <a:r>
              <a:rPr kumimoji="0" lang="en-US" sz="36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up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D18EE3-B2B9-4D74-924E-BF5F484D78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Neo4j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može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napraviti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sigurnosna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kopija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(back-up) u online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uz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pomoć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backup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komande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skripte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neo4j-admin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7" name="Image7">
            <a:extLst>
              <a:ext uri="{FF2B5EF4-FFF2-40B4-BE49-F238E27FC236}">
                <a16:creationId xmlns:a16="http://schemas.microsoft.com/office/drawing/2014/main" id="{D5FCDCC5-DDCD-468F-994D-70F8DBEA000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5821363" y="3263309"/>
            <a:ext cx="4995862" cy="140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7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A4D0-CF92-4F0B-BC74-2C90CBDFB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Full back-up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20DF6-DBAE-4DB7-94E6-8A1D0AB3DC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Full back-up. Pre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samog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primera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napomena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se back-up Neo4j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može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vršiti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Enterprise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veziji</a:t>
            </a:r>
            <a:r>
              <a:rPr lang="sr-Latn-R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tako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je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potrebno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Neo4j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oficijalnog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sajta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skinemo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pokrenemo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Enterprise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verziju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5" name="Image9">
            <a:extLst>
              <a:ext uri="{FF2B5EF4-FFF2-40B4-BE49-F238E27FC236}">
                <a16:creationId xmlns:a16="http://schemas.microsoft.com/office/drawing/2014/main" id="{567D8E64-4316-4F3B-9A10-53D6D22E366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5821363" y="2206031"/>
            <a:ext cx="4995862" cy="352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8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5846-BFAA-4F2C-B343-9CCD4ABE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Full back-up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FFCC1E-C097-430C-B249-725092B96C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pokrenuli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Neo4j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možemo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pristupiti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korisničkom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interfejsu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kroz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pretraživač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putem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adrese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http://localhost:7474/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9" name="Image10">
            <a:extLst>
              <a:ext uri="{FF2B5EF4-FFF2-40B4-BE49-F238E27FC236}">
                <a16:creationId xmlns:a16="http://schemas.microsoft.com/office/drawing/2014/main" id="{F6AACADF-612C-45B1-B983-6357439D040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5821363" y="2729648"/>
            <a:ext cx="4995862" cy="247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7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{B1A86574-B6AE-4B4A-84FC-D279B60972FC}tf03457452</Template>
  <TotalTime>298</TotalTime>
  <Words>902</Words>
  <Application>Microsoft Office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Celestial</vt:lpstr>
      <vt:lpstr>Oporavak kod Neo4j baze podataka</vt:lpstr>
      <vt:lpstr>uvod</vt:lpstr>
      <vt:lpstr>Transakcije kod Neo4j-a</vt:lpstr>
      <vt:lpstr>Stanje transakcije</vt:lpstr>
      <vt:lpstr>Log Transakcije</vt:lpstr>
      <vt:lpstr>back-up kod neo4j baze</vt:lpstr>
      <vt:lpstr>Back-up</vt:lpstr>
      <vt:lpstr>Full back-up</vt:lpstr>
      <vt:lpstr>Full back-up</vt:lpstr>
      <vt:lpstr>Full back-up</vt:lpstr>
      <vt:lpstr>Full back-up</vt:lpstr>
      <vt:lpstr>Full back-up</vt:lpstr>
      <vt:lpstr>Full back-up</vt:lpstr>
      <vt:lpstr>Full back-up</vt:lpstr>
      <vt:lpstr>Full back-up</vt:lpstr>
      <vt:lpstr>Incremental backup</vt:lpstr>
      <vt:lpstr>Incremental backup</vt:lpstr>
      <vt:lpstr>Oporavak kod neo4j baze podataka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Oporavak kod Neo4j baze podataka</dc:title>
  <dc:creator>Aleksandar</dc:creator>
  <cp:lastModifiedBy>Aleksandar</cp:lastModifiedBy>
  <cp:revision>9</cp:revision>
  <dcterms:created xsi:type="dcterms:W3CDTF">2021-05-09T15:29:04Z</dcterms:created>
  <dcterms:modified xsi:type="dcterms:W3CDTF">2021-05-09T20:27:36Z</dcterms:modified>
</cp:coreProperties>
</file>