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828" y="2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00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3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5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6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28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8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2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951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Comparación: Implementación Merge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CARLOS Andres </a:t>
            </a:r>
            <a:r>
              <a:rPr lang="en-US" dirty="0" err="1"/>
              <a:t>chavarria</a:t>
            </a:r>
            <a:r>
              <a:rPr lang="en-US" dirty="0"/>
              <a:t> </a:t>
            </a:r>
            <a:r>
              <a:rPr lang="en-US" dirty="0" err="1"/>
              <a:t>quiros</a:t>
            </a:r>
            <a:r>
              <a:rPr lang="en-US"/>
              <a:t> b92093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Estructura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200"/>
            </a:pPr>
            <a:r>
              <a:rPr sz="2000" dirty="0" err="1"/>
              <a:t>Versión</a:t>
            </a:r>
            <a:r>
              <a:rPr sz="2000" dirty="0"/>
              <a:t> Humana:</a:t>
            </a:r>
            <a:br>
              <a:rPr sz="2000" dirty="0"/>
            </a:br>
            <a:r>
              <a:rPr sz="2000" dirty="0"/>
              <a:t>- Uso de </a:t>
            </a:r>
            <a:r>
              <a:rPr sz="2000" dirty="0" err="1"/>
              <a:t>arreglo</a:t>
            </a:r>
            <a:r>
              <a:rPr sz="2000" dirty="0"/>
              <a:t> </a:t>
            </a:r>
            <a:r>
              <a:rPr sz="2000" dirty="0" err="1"/>
              <a:t>dinámico</a:t>
            </a:r>
            <a:br>
              <a:rPr sz="2000" dirty="0"/>
            </a:br>
            <a:r>
              <a:rPr sz="2000" dirty="0"/>
              <a:t>- Sin </a:t>
            </a:r>
            <a:r>
              <a:rPr sz="2000" dirty="0" err="1"/>
              <a:t>exportación</a:t>
            </a:r>
            <a:r>
              <a:rPr sz="2000" dirty="0"/>
              <a:t> CSV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Incluye</a:t>
            </a:r>
            <a:r>
              <a:rPr sz="2000" dirty="0"/>
              <a:t> </a:t>
            </a:r>
            <a:r>
              <a:rPr sz="2000" dirty="0" err="1"/>
              <a:t>srand</a:t>
            </a:r>
            <a:r>
              <a:rPr sz="2000" dirty="0"/>
              <a:t> y rand (</a:t>
            </a:r>
            <a:r>
              <a:rPr sz="2000" dirty="0" err="1"/>
              <a:t>aunque</a:t>
            </a:r>
            <a:r>
              <a:rPr sz="2000" dirty="0"/>
              <a:t> no se </a:t>
            </a:r>
            <a:r>
              <a:rPr sz="2000" dirty="0" err="1"/>
              <a:t>usan</a:t>
            </a:r>
            <a:r>
              <a:rPr sz="2000" dirty="0"/>
              <a:t>)</a:t>
            </a:r>
          </a:p>
          <a:p>
            <a:br>
              <a:rPr sz="2000" dirty="0"/>
            </a:br>
            <a:r>
              <a:rPr sz="2000" dirty="0" err="1"/>
              <a:t>Versión</a:t>
            </a:r>
            <a:r>
              <a:rPr sz="2000" dirty="0"/>
              <a:t> AI:</a:t>
            </a:r>
            <a:br>
              <a:rPr sz="2000" dirty="0"/>
            </a:br>
            <a:r>
              <a:rPr sz="2000" dirty="0"/>
              <a:t>- Uso de std::vector&lt;int&gt;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vez</a:t>
            </a:r>
            <a:r>
              <a:rPr lang="en-US" sz="2000" dirty="0"/>
              <a:t> de </a:t>
            </a:r>
            <a:r>
              <a:rPr lang="en-US" sz="2000" dirty="0" err="1"/>
              <a:t>arreglo</a:t>
            </a:r>
            <a:r>
              <a:rPr lang="en-US" sz="2000" dirty="0"/>
              <a:t> </a:t>
            </a:r>
            <a:r>
              <a:rPr lang="en-US" sz="2000" dirty="0" err="1"/>
              <a:t>dinamico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Exporta</a:t>
            </a:r>
            <a:r>
              <a:rPr sz="2000" dirty="0"/>
              <a:t> </a:t>
            </a:r>
            <a:r>
              <a:rPr sz="2000" dirty="0" err="1"/>
              <a:t>resultado</a:t>
            </a:r>
            <a:r>
              <a:rPr sz="2000" dirty="0"/>
              <a:t> a 'ordenado.csv'</a:t>
            </a:r>
            <a:br>
              <a:rPr sz="2000" dirty="0"/>
            </a:br>
            <a:r>
              <a:rPr sz="2000" dirty="0"/>
              <a:t>- Código </a:t>
            </a:r>
            <a:r>
              <a:rPr lang="en-US" sz="2000" dirty="0"/>
              <a:t>mas modular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Lectura del CSV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200"/>
            </a:pPr>
            <a:r>
              <a:rPr sz="2000" dirty="0" err="1"/>
              <a:t>Versión</a:t>
            </a:r>
            <a:r>
              <a:rPr sz="2000" dirty="0"/>
              <a:t> Humana:</a:t>
            </a:r>
            <a:br>
              <a:rPr sz="2000" dirty="0"/>
            </a:br>
            <a:r>
              <a:rPr sz="2000" dirty="0"/>
              <a:t>- Lee </a:t>
            </a:r>
            <a:r>
              <a:rPr sz="2000" dirty="0" err="1"/>
              <a:t>usando</a:t>
            </a:r>
            <a:r>
              <a:rPr sz="2000" dirty="0"/>
              <a:t> </a:t>
            </a:r>
            <a:r>
              <a:rPr sz="2000" dirty="0" err="1"/>
              <a:t>stringstream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línea</a:t>
            </a:r>
            <a:br>
              <a:rPr sz="2000" dirty="0"/>
            </a:br>
            <a:r>
              <a:rPr sz="2000" dirty="0"/>
              <a:t>- No hay </a:t>
            </a:r>
            <a:r>
              <a:rPr sz="2000" dirty="0" err="1"/>
              <a:t>función</a:t>
            </a:r>
            <a:r>
              <a:rPr sz="2000" dirty="0"/>
              <a:t> modular</a:t>
            </a:r>
            <a:br>
              <a:rPr sz="2000" dirty="0"/>
            </a:br>
            <a:r>
              <a:rPr sz="2000" dirty="0"/>
              <a:t>- Sin </a:t>
            </a:r>
            <a:r>
              <a:rPr sz="2000" dirty="0" err="1"/>
              <a:t>validación</a:t>
            </a:r>
            <a:r>
              <a:rPr sz="2000" dirty="0"/>
              <a:t> </a:t>
            </a:r>
            <a:r>
              <a:rPr sz="2000" dirty="0" err="1"/>
              <a:t>explícita</a:t>
            </a:r>
            <a:r>
              <a:rPr sz="2000" dirty="0"/>
              <a:t> de </a:t>
            </a:r>
            <a:r>
              <a:rPr sz="2000" dirty="0" err="1"/>
              <a:t>datos</a:t>
            </a:r>
            <a:endParaRPr sz="2000" dirty="0"/>
          </a:p>
          <a:p>
            <a:br>
              <a:rPr sz="2000" dirty="0"/>
            </a:br>
            <a:r>
              <a:rPr sz="2000" dirty="0" err="1"/>
              <a:t>Versión</a:t>
            </a:r>
            <a:r>
              <a:rPr sz="2000" dirty="0"/>
              <a:t> AI:</a:t>
            </a:r>
            <a:br>
              <a:rPr sz="2000" dirty="0"/>
            </a:br>
            <a:r>
              <a:rPr sz="2000" dirty="0"/>
              <a:t>- Usa </a:t>
            </a:r>
            <a:r>
              <a:rPr sz="2000" dirty="0" err="1"/>
              <a:t>función</a:t>
            </a:r>
            <a:r>
              <a:rPr sz="2000" dirty="0"/>
              <a:t> modular </a:t>
            </a:r>
            <a:r>
              <a:rPr sz="2000" dirty="0" err="1"/>
              <a:t>leerCSV</a:t>
            </a:r>
            <a:r>
              <a:rPr sz="2000" dirty="0"/>
              <a:t>()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Verifica</a:t>
            </a:r>
            <a:r>
              <a:rPr sz="2000" dirty="0"/>
              <a:t> </a:t>
            </a:r>
            <a:r>
              <a:rPr sz="2000" dirty="0" err="1"/>
              <a:t>errores</a:t>
            </a:r>
            <a:r>
              <a:rPr sz="2000" dirty="0"/>
              <a:t> de </a:t>
            </a:r>
            <a:r>
              <a:rPr sz="2000" dirty="0" err="1"/>
              <a:t>apertura</a:t>
            </a:r>
            <a:r>
              <a:rPr sz="2000" dirty="0"/>
              <a:t> y </a:t>
            </a:r>
            <a:r>
              <a:rPr sz="2000" dirty="0" err="1"/>
              <a:t>formato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Limpieza</a:t>
            </a:r>
            <a:r>
              <a:rPr sz="2000" dirty="0"/>
              <a:t> de tokens no </a:t>
            </a:r>
            <a:r>
              <a:rPr sz="2000" dirty="0" err="1"/>
              <a:t>numéricos</a:t>
            </a:r>
            <a:r>
              <a:rPr sz="2000" dirty="0"/>
              <a:t> con try/catch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Algoritmo MergeSort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200"/>
            </a:pPr>
            <a:r>
              <a:rPr sz="2000" dirty="0" err="1"/>
              <a:t>Versión</a:t>
            </a:r>
            <a:r>
              <a:rPr sz="2000" dirty="0"/>
              <a:t> Humana:</a:t>
            </a:r>
            <a:br>
              <a:rPr sz="2000" dirty="0"/>
            </a:br>
            <a:r>
              <a:rPr sz="2000" dirty="0"/>
              <a:t>- Usa </a:t>
            </a:r>
            <a:r>
              <a:rPr sz="2000" dirty="0" err="1"/>
              <a:t>punteros</a:t>
            </a:r>
            <a:r>
              <a:rPr sz="2000" dirty="0"/>
              <a:t> (int*) y </a:t>
            </a:r>
            <a:r>
              <a:rPr sz="2000" dirty="0" err="1"/>
              <a:t>arreglos</a:t>
            </a:r>
            <a:r>
              <a:rPr sz="2000" dirty="0"/>
              <a:t> </a:t>
            </a:r>
            <a:r>
              <a:rPr sz="2000" dirty="0" err="1"/>
              <a:t>temporales</a:t>
            </a:r>
            <a:r>
              <a:rPr sz="2000" dirty="0"/>
              <a:t> con new/delete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Requiere</a:t>
            </a:r>
            <a:r>
              <a:rPr sz="2000" dirty="0"/>
              <a:t> </a:t>
            </a:r>
            <a:r>
              <a:rPr sz="2000" dirty="0" err="1"/>
              <a:t>manejo</a:t>
            </a:r>
            <a:r>
              <a:rPr sz="2000" dirty="0"/>
              <a:t> de </a:t>
            </a:r>
            <a:r>
              <a:rPr sz="2000" dirty="0" err="1"/>
              <a:t>memoria</a:t>
            </a:r>
            <a:r>
              <a:rPr sz="2000" dirty="0"/>
              <a:t> manual</a:t>
            </a:r>
          </a:p>
          <a:p>
            <a:br>
              <a:rPr sz="2000" dirty="0"/>
            </a:br>
            <a:r>
              <a:rPr sz="2000" dirty="0" err="1"/>
              <a:t>Versión</a:t>
            </a:r>
            <a:r>
              <a:rPr sz="2000" dirty="0"/>
              <a:t> AI:</a:t>
            </a:r>
            <a:br>
              <a:rPr sz="2000" dirty="0"/>
            </a:br>
            <a:r>
              <a:rPr sz="2000" dirty="0"/>
              <a:t>- Usa vector&lt;int&gt; </a:t>
            </a:r>
            <a:r>
              <a:rPr sz="2000" dirty="0" err="1"/>
              <a:t>en</a:t>
            </a:r>
            <a:r>
              <a:rPr sz="2000" dirty="0"/>
              <a:t> </a:t>
            </a:r>
            <a:r>
              <a:rPr sz="2000" dirty="0" err="1"/>
              <a:t>toda</a:t>
            </a:r>
            <a:r>
              <a:rPr sz="2000" dirty="0"/>
              <a:t> la </a:t>
            </a:r>
            <a:r>
              <a:rPr sz="2000" dirty="0" err="1"/>
              <a:t>implementación</a:t>
            </a:r>
            <a:br>
              <a:rPr sz="2000" dirty="0"/>
            </a:br>
            <a:r>
              <a:rPr sz="2000" dirty="0"/>
              <a:t>- Más </a:t>
            </a:r>
            <a:r>
              <a:rPr sz="2000" dirty="0" err="1"/>
              <a:t>seguro</a:t>
            </a:r>
            <a:r>
              <a:rPr sz="2000" dirty="0"/>
              <a:t> y </a:t>
            </a:r>
            <a:r>
              <a:rPr sz="2000" dirty="0" err="1"/>
              <a:t>moderno</a:t>
            </a:r>
            <a:br>
              <a:rPr sz="2000" dirty="0"/>
            </a:br>
            <a:r>
              <a:rPr sz="2000" dirty="0"/>
              <a:t>- Sin </a:t>
            </a:r>
            <a:r>
              <a:rPr sz="2000" dirty="0" err="1"/>
              <a:t>fugas</a:t>
            </a:r>
            <a:r>
              <a:rPr sz="2000" dirty="0"/>
              <a:t> de </a:t>
            </a:r>
            <a:r>
              <a:rPr sz="2000" dirty="0" err="1"/>
              <a:t>memoria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y Rendimiento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200"/>
            </a:pPr>
            <a:r>
              <a:rPr sz="2000" dirty="0" err="1"/>
              <a:t>Versión</a:t>
            </a:r>
            <a:r>
              <a:rPr sz="2000" dirty="0"/>
              <a:t> Humana: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Imprime</a:t>
            </a:r>
            <a:r>
              <a:rPr sz="2000" dirty="0"/>
              <a:t> </a:t>
            </a:r>
            <a:r>
              <a:rPr sz="2000" dirty="0" err="1"/>
              <a:t>todo</a:t>
            </a:r>
            <a:r>
              <a:rPr sz="2000" dirty="0"/>
              <a:t> </a:t>
            </a:r>
            <a:r>
              <a:rPr sz="2000" dirty="0" err="1"/>
              <a:t>el</a:t>
            </a:r>
            <a:r>
              <a:rPr sz="2000" dirty="0"/>
              <a:t> </a:t>
            </a:r>
            <a:r>
              <a:rPr sz="2000" dirty="0" err="1"/>
              <a:t>arreglo</a:t>
            </a:r>
            <a:r>
              <a:rPr sz="2000" dirty="0"/>
              <a:t> sin </a:t>
            </a:r>
            <a:r>
              <a:rPr sz="2000" dirty="0" err="1"/>
              <a:t>límite</a:t>
            </a:r>
            <a:br>
              <a:rPr sz="2000" dirty="0"/>
            </a:br>
            <a:r>
              <a:rPr sz="2000" dirty="0"/>
              <a:t>- No </a:t>
            </a:r>
            <a:r>
              <a:rPr sz="2000" dirty="0" err="1"/>
              <a:t>guarda</a:t>
            </a:r>
            <a:r>
              <a:rPr sz="2000" dirty="0"/>
              <a:t> </a:t>
            </a:r>
            <a:r>
              <a:rPr sz="2000" dirty="0" err="1"/>
              <a:t>resultados</a:t>
            </a:r>
            <a:endParaRPr sz="2000" dirty="0"/>
          </a:p>
          <a:p>
            <a:br>
              <a:rPr sz="2000" dirty="0"/>
            </a:br>
            <a:r>
              <a:rPr sz="2000" dirty="0" err="1"/>
              <a:t>Versión</a:t>
            </a:r>
            <a:r>
              <a:rPr sz="2000" dirty="0"/>
              <a:t> AI:</a:t>
            </a:r>
            <a:br>
              <a:rPr sz="2000" dirty="0"/>
            </a:br>
            <a:r>
              <a:rPr sz="2000" dirty="0"/>
              <a:t>- </a:t>
            </a:r>
            <a:r>
              <a:rPr sz="2000" dirty="0" err="1"/>
              <a:t>Imprime</a:t>
            </a:r>
            <a:r>
              <a:rPr sz="2000" dirty="0"/>
              <a:t> solo </a:t>
            </a:r>
            <a:r>
              <a:rPr sz="2000" dirty="0" err="1"/>
              <a:t>primeros</a:t>
            </a:r>
            <a:r>
              <a:rPr sz="2000" dirty="0"/>
              <a:t> 10 </a:t>
            </a:r>
            <a:r>
              <a:rPr sz="2000" dirty="0" err="1"/>
              <a:t>elementos</a:t>
            </a:r>
            <a:r>
              <a:rPr sz="2000" dirty="0"/>
              <a:t> </a:t>
            </a:r>
            <a:r>
              <a:rPr sz="2000" dirty="0" err="1"/>
              <a:t>si</a:t>
            </a:r>
            <a:r>
              <a:rPr sz="2000" dirty="0"/>
              <a:t> son </a:t>
            </a:r>
            <a:r>
              <a:rPr sz="2000" dirty="0" err="1"/>
              <a:t>muchos</a:t>
            </a:r>
            <a:br>
              <a:rPr sz="2000" dirty="0"/>
            </a:br>
            <a:r>
              <a:rPr sz="2000" dirty="0"/>
              <a:t>- Guarda </a:t>
            </a:r>
            <a:r>
              <a:rPr sz="2000" dirty="0" err="1"/>
              <a:t>en</a:t>
            </a:r>
            <a:r>
              <a:rPr sz="2000" dirty="0"/>
              <a:t> CSV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</TotalTime>
  <Words>219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Gill Sans MT</vt:lpstr>
      <vt:lpstr>Wingdings 2</vt:lpstr>
      <vt:lpstr>Dividend</vt:lpstr>
      <vt:lpstr>Comparación: Implementación Merge Sort</vt:lpstr>
      <vt:lpstr>Estructura del Proyecto</vt:lpstr>
      <vt:lpstr>Lectura del CSV</vt:lpstr>
      <vt:lpstr>Algoritmo MergeSort</vt:lpstr>
      <vt:lpstr>Resultados y Rendimiento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Carlos Andrés Chavarría Quiros</dc:creator>
  <cp:keywords/>
  <dc:description>generated using python-pptx</dc:description>
  <cp:lastModifiedBy>Carlos Andrés Chavarría Quiros</cp:lastModifiedBy>
  <cp:revision>3</cp:revision>
  <dcterms:created xsi:type="dcterms:W3CDTF">2013-01-27T09:14:16Z</dcterms:created>
  <dcterms:modified xsi:type="dcterms:W3CDTF">2025-09-05T22:55:49Z</dcterms:modified>
  <cp:category/>
</cp:coreProperties>
</file>