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D37C-188A-472A-BCCF-CB89B04F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CE4E3-973F-4C42-9B30-B316FB5B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248E-68D2-4EBC-9D93-EDD53C0C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2386-A48F-4E12-9479-C6C271C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09A2-B754-413D-8C66-7B90DB60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388-C0E4-4E4F-AC39-EFC566BE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C2CEF-2F43-42E0-B94D-213F589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8C1C-4DD2-4BCC-A440-920B6C64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4A55-A8E6-4002-9D88-B84E1DC5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2927-8A14-445C-BD1F-2D1AC8E7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65E91-D184-4B84-BA77-D3804A35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4C82C-A08D-48DF-8D21-968E047ED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CBE3-18CD-43EC-9A5A-9D7E426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6BF1-B016-4694-94BC-32475C7D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74CD-5F1D-4FE5-93C6-63F4D2A7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BD2B-6DB2-4FB4-B39F-94D2B9F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CD1A-090A-47A7-8400-62A4DA7E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331B-A829-4564-A80B-714CA4A1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9108-AEA5-431C-9B07-4C5E73A4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4793-F3F7-40B9-BB49-7B218998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6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F250-A645-4913-8145-75FD3E8B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101F2-3056-4676-BE76-3991FCDB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1D9F-5B7A-4359-ADA7-4A60E8CA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B18A-F091-4AA2-92FC-6FD9B47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5849A-2CB9-450A-9F83-BEB7CB23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EDA7-63FF-4E2D-BCFD-932D0748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98F2-D9E8-4545-8332-CF5FDBB28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A5AA5-A928-4304-BC67-DDD8CD07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838E-57A9-4D1B-8E72-43F129DC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3DC7-6B7F-438C-A7F5-E68D8D51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5669-5F8F-4CC3-960B-133D8C4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FE6C-B091-45A9-B8EC-B40F4E04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14CB-A126-4AC4-B07D-20D7045D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ED7E-A133-44A8-ACB8-FB394748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C0877-FBAD-40E4-9FA2-EBDED0FC7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BFD86-2E43-4E3F-872A-7E6A9CE5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1C528-5ADC-4901-8053-AE3ED38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1D67-14A4-4ACC-B7FA-B1663DD7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D1B34-EDA0-46D3-99C9-BC121949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821A-4140-4498-82DD-C157E5CF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4B38-62E7-428D-A774-A67717BA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09A5-1B0C-4117-B941-AF536B9A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F2C0F-4CF0-4411-845C-5FE03428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3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C87C1-A4B4-4ED2-A6AF-7B7258B8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6D76D-D5B8-49FD-B854-B356C45D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FE46-B826-4D66-A8CB-3F088E80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8A9B-CCD1-4D10-A63E-0581899A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83B0-3E1A-4BDE-AB98-19A50584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A475-A919-428F-BB02-73D3A157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202-3C34-45FF-B038-0358E138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0947F-7980-4DF3-8F2F-8321CA51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F945-AA25-4E22-8B40-C720E99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5A1-4186-484F-81B6-3364BAE6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A5A6-3E2C-4B42-A530-64BB08382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5BF9-1B75-4F59-A1F5-5B5934D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C5D7-7C28-4668-A58D-B0C2511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03AE-00C9-4D2B-9F30-CBDD66AA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9A0DD-3799-446F-8826-DC3FE2B8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8FD32-25F7-4CDD-B411-B1F2E5E9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FCC8-7746-40D5-89E0-2DD98E32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75F5-51E6-4305-AE33-27ADAB33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204D4-DF23-4B5C-B1FC-E91FE1FABED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C962-822D-41C3-979B-B30CA44AA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5A26-A6A3-4D0B-834B-D9DF1DCB1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4344-B391-4341-BF26-B20EB3535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5467-D7CA-411D-A1E9-1BF60BBB5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rlihhiwhwgi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88BA-2A0B-4DE7-BF40-05FC3455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Kn;gjgburgf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rlihhiwhwgi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rlihhiwhwgi</dc:title>
  <dc:creator>alekhya siddi</dc:creator>
  <cp:lastModifiedBy>alekhya siddi</cp:lastModifiedBy>
  <cp:revision>4</cp:revision>
  <dcterms:created xsi:type="dcterms:W3CDTF">2021-12-29T07:33:57Z</dcterms:created>
  <dcterms:modified xsi:type="dcterms:W3CDTF">2021-12-29T17:53:19Z</dcterms:modified>
</cp:coreProperties>
</file>