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50FDC-2C78-4051-983F-EC57FFFE7D1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8DFB45-5398-4955-B7C3-2CCA2A5CA10B}">
      <dgm:prSet/>
      <dgm:spPr/>
      <dgm:t>
        <a:bodyPr/>
        <a:lstStyle/>
        <a:p>
          <a:r>
            <a:rPr lang="en-IN" b="0" i="0"/>
            <a:t>Bubble Sort</a:t>
          </a:r>
          <a:endParaRPr lang="en-US"/>
        </a:p>
      </dgm:t>
    </dgm:pt>
    <dgm:pt modelId="{4E1736AA-1C12-4518-9654-52D45CF15915}" type="parTrans" cxnId="{12E16F79-6867-4BB4-9384-D726686F62A1}">
      <dgm:prSet/>
      <dgm:spPr/>
      <dgm:t>
        <a:bodyPr/>
        <a:lstStyle/>
        <a:p>
          <a:endParaRPr lang="en-US"/>
        </a:p>
      </dgm:t>
    </dgm:pt>
    <dgm:pt modelId="{5B22D171-50E9-4208-BB5B-067FA967BA3C}" type="sibTrans" cxnId="{12E16F79-6867-4BB4-9384-D726686F62A1}">
      <dgm:prSet/>
      <dgm:spPr/>
      <dgm:t>
        <a:bodyPr/>
        <a:lstStyle/>
        <a:p>
          <a:endParaRPr lang="en-US"/>
        </a:p>
      </dgm:t>
    </dgm:pt>
    <dgm:pt modelId="{966ED871-23FD-48EA-BF64-13F9B7FE8E5B}">
      <dgm:prSet/>
      <dgm:spPr/>
      <dgm:t>
        <a:bodyPr/>
        <a:lstStyle/>
        <a:p>
          <a:r>
            <a:rPr lang="en-IN" b="0" i="0"/>
            <a:t>Insertion Sort</a:t>
          </a:r>
          <a:endParaRPr lang="en-US"/>
        </a:p>
      </dgm:t>
    </dgm:pt>
    <dgm:pt modelId="{8C35FD81-FB86-4E1C-85A3-359CDE06CC9D}" type="parTrans" cxnId="{EAD2992C-8A17-40D9-9E02-F418B620A2DD}">
      <dgm:prSet/>
      <dgm:spPr/>
      <dgm:t>
        <a:bodyPr/>
        <a:lstStyle/>
        <a:p>
          <a:endParaRPr lang="en-US"/>
        </a:p>
      </dgm:t>
    </dgm:pt>
    <dgm:pt modelId="{19DF2160-327E-4B80-B319-DB946925BD4F}" type="sibTrans" cxnId="{EAD2992C-8A17-40D9-9E02-F418B620A2DD}">
      <dgm:prSet/>
      <dgm:spPr/>
      <dgm:t>
        <a:bodyPr/>
        <a:lstStyle/>
        <a:p>
          <a:endParaRPr lang="en-US"/>
        </a:p>
      </dgm:t>
    </dgm:pt>
    <dgm:pt modelId="{81970057-F843-4819-97B6-8B5CCEEB7444}">
      <dgm:prSet/>
      <dgm:spPr/>
      <dgm:t>
        <a:bodyPr/>
        <a:lstStyle/>
        <a:p>
          <a:r>
            <a:rPr lang="en-IN" b="0" i="0"/>
            <a:t>Selection Sort</a:t>
          </a:r>
          <a:endParaRPr lang="en-US"/>
        </a:p>
      </dgm:t>
    </dgm:pt>
    <dgm:pt modelId="{DF9E49F0-8F02-4F42-A7B2-AEB3307AB74E}" type="parTrans" cxnId="{0AC2BEEE-2803-41F2-B4EB-659119D3E77E}">
      <dgm:prSet/>
      <dgm:spPr/>
      <dgm:t>
        <a:bodyPr/>
        <a:lstStyle/>
        <a:p>
          <a:endParaRPr lang="en-US"/>
        </a:p>
      </dgm:t>
    </dgm:pt>
    <dgm:pt modelId="{591F9065-2891-4202-B10D-94B6E3E28B36}" type="sibTrans" cxnId="{0AC2BEEE-2803-41F2-B4EB-659119D3E77E}">
      <dgm:prSet/>
      <dgm:spPr/>
      <dgm:t>
        <a:bodyPr/>
        <a:lstStyle/>
        <a:p>
          <a:endParaRPr lang="en-US"/>
        </a:p>
      </dgm:t>
    </dgm:pt>
    <dgm:pt modelId="{32F7B521-C10D-4570-88CF-0E24C5184225}">
      <dgm:prSet/>
      <dgm:spPr/>
      <dgm:t>
        <a:bodyPr/>
        <a:lstStyle/>
        <a:p>
          <a:r>
            <a:rPr lang="en-IN" b="0" i="0"/>
            <a:t>Quick Sort</a:t>
          </a:r>
          <a:endParaRPr lang="en-US"/>
        </a:p>
      </dgm:t>
    </dgm:pt>
    <dgm:pt modelId="{81B6680F-36EC-4E01-9FE0-D29CF605738A}" type="parTrans" cxnId="{24DAC673-A17E-480D-89C9-7B0C11678B54}">
      <dgm:prSet/>
      <dgm:spPr/>
      <dgm:t>
        <a:bodyPr/>
        <a:lstStyle/>
        <a:p>
          <a:endParaRPr lang="en-US"/>
        </a:p>
      </dgm:t>
    </dgm:pt>
    <dgm:pt modelId="{340FB851-EC04-42E7-B918-0705B09766EC}" type="sibTrans" cxnId="{24DAC673-A17E-480D-89C9-7B0C11678B54}">
      <dgm:prSet/>
      <dgm:spPr/>
      <dgm:t>
        <a:bodyPr/>
        <a:lstStyle/>
        <a:p>
          <a:endParaRPr lang="en-US"/>
        </a:p>
      </dgm:t>
    </dgm:pt>
    <dgm:pt modelId="{6411BF63-F860-405C-B23F-9270DF7459C5}">
      <dgm:prSet/>
      <dgm:spPr/>
      <dgm:t>
        <a:bodyPr/>
        <a:lstStyle/>
        <a:p>
          <a:r>
            <a:rPr lang="en-IN" b="0" i="0"/>
            <a:t>Merge Sort</a:t>
          </a:r>
          <a:endParaRPr lang="en-US"/>
        </a:p>
      </dgm:t>
    </dgm:pt>
    <dgm:pt modelId="{F978DBAF-635A-4700-B9E1-065E0F3A75AC}" type="parTrans" cxnId="{86E56B65-B360-46F7-AB93-BEB0DBFA3A3E}">
      <dgm:prSet/>
      <dgm:spPr/>
      <dgm:t>
        <a:bodyPr/>
        <a:lstStyle/>
        <a:p>
          <a:endParaRPr lang="en-US"/>
        </a:p>
      </dgm:t>
    </dgm:pt>
    <dgm:pt modelId="{724BCCED-97A7-4552-AC1E-E9E5F73F0C42}" type="sibTrans" cxnId="{86E56B65-B360-46F7-AB93-BEB0DBFA3A3E}">
      <dgm:prSet/>
      <dgm:spPr/>
      <dgm:t>
        <a:bodyPr/>
        <a:lstStyle/>
        <a:p>
          <a:endParaRPr lang="en-US"/>
        </a:p>
      </dgm:t>
    </dgm:pt>
    <dgm:pt modelId="{7A57DCE5-6B06-49CF-A6F5-64E0B6FF593D}">
      <dgm:prSet/>
      <dgm:spPr/>
      <dgm:t>
        <a:bodyPr/>
        <a:lstStyle/>
        <a:p>
          <a:r>
            <a:rPr lang="en-IN" b="0" i="0"/>
            <a:t>Heap Sort</a:t>
          </a:r>
          <a:endParaRPr lang="en-US"/>
        </a:p>
      </dgm:t>
    </dgm:pt>
    <dgm:pt modelId="{2CEA77CC-5AB8-44DD-BA35-E17BB45BDE9B}" type="parTrans" cxnId="{4A207C13-AD39-4CE7-B36E-C0F58297F070}">
      <dgm:prSet/>
      <dgm:spPr/>
      <dgm:t>
        <a:bodyPr/>
        <a:lstStyle/>
        <a:p>
          <a:endParaRPr lang="en-US"/>
        </a:p>
      </dgm:t>
    </dgm:pt>
    <dgm:pt modelId="{B34F1B9C-6481-4934-8306-75941B1F012D}" type="sibTrans" cxnId="{4A207C13-AD39-4CE7-B36E-C0F58297F070}">
      <dgm:prSet/>
      <dgm:spPr/>
      <dgm:t>
        <a:bodyPr/>
        <a:lstStyle/>
        <a:p>
          <a:endParaRPr lang="en-US"/>
        </a:p>
      </dgm:t>
    </dgm:pt>
    <dgm:pt modelId="{FB7413FD-C7DB-485D-890C-E840F519E986}" type="pres">
      <dgm:prSet presAssocID="{8E050FDC-2C78-4051-983F-EC57FFFE7D15}" presName="Name0" presStyleCnt="0">
        <dgm:presLayoutVars>
          <dgm:dir/>
          <dgm:animLvl val="lvl"/>
          <dgm:resizeHandles val="exact"/>
        </dgm:presLayoutVars>
      </dgm:prSet>
      <dgm:spPr/>
    </dgm:pt>
    <dgm:pt modelId="{158E96B5-CB8B-478E-8DCF-E1BA73E5E1EB}" type="pres">
      <dgm:prSet presAssocID="{E38DFB45-5398-4955-B7C3-2CCA2A5CA10B}" presName="linNode" presStyleCnt="0"/>
      <dgm:spPr/>
    </dgm:pt>
    <dgm:pt modelId="{7142B86F-0B5A-4CFC-9C66-56ED97EEF8D5}" type="pres">
      <dgm:prSet presAssocID="{E38DFB45-5398-4955-B7C3-2CCA2A5CA10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CE0B0D92-C0ED-440A-9AF4-D14E90938C51}" type="pres">
      <dgm:prSet presAssocID="{5B22D171-50E9-4208-BB5B-067FA967BA3C}" presName="sp" presStyleCnt="0"/>
      <dgm:spPr/>
    </dgm:pt>
    <dgm:pt modelId="{8E0367CF-286E-4CE1-8E6E-1D7726B9CB45}" type="pres">
      <dgm:prSet presAssocID="{966ED871-23FD-48EA-BF64-13F9B7FE8E5B}" presName="linNode" presStyleCnt="0"/>
      <dgm:spPr/>
    </dgm:pt>
    <dgm:pt modelId="{BC12696E-0CE9-4FFF-8038-A298B14EA69F}" type="pres">
      <dgm:prSet presAssocID="{966ED871-23FD-48EA-BF64-13F9B7FE8E5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213813C-F852-48A0-B20E-D13C6642DCA6}" type="pres">
      <dgm:prSet presAssocID="{19DF2160-327E-4B80-B319-DB946925BD4F}" presName="sp" presStyleCnt="0"/>
      <dgm:spPr/>
    </dgm:pt>
    <dgm:pt modelId="{6AC7F5D4-F8CA-41BC-8ED8-86D23270868E}" type="pres">
      <dgm:prSet presAssocID="{81970057-F843-4819-97B6-8B5CCEEB7444}" presName="linNode" presStyleCnt="0"/>
      <dgm:spPr/>
    </dgm:pt>
    <dgm:pt modelId="{F9A60EDF-4BDF-4628-885D-D19014957B85}" type="pres">
      <dgm:prSet presAssocID="{81970057-F843-4819-97B6-8B5CCEEB744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A93CB92-9252-40F8-8E95-50F4117AA0F4}" type="pres">
      <dgm:prSet presAssocID="{591F9065-2891-4202-B10D-94B6E3E28B36}" presName="sp" presStyleCnt="0"/>
      <dgm:spPr/>
    </dgm:pt>
    <dgm:pt modelId="{4130AA8F-1ABB-418F-8E4C-E87873AE10C2}" type="pres">
      <dgm:prSet presAssocID="{32F7B521-C10D-4570-88CF-0E24C5184225}" presName="linNode" presStyleCnt="0"/>
      <dgm:spPr/>
    </dgm:pt>
    <dgm:pt modelId="{C315C963-4EF7-4D7A-AE33-9D7333EE1206}" type="pres">
      <dgm:prSet presAssocID="{32F7B521-C10D-4570-88CF-0E24C518422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EE0C6EE-909F-41F8-B48C-16A13C49FB13}" type="pres">
      <dgm:prSet presAssocID="{340FB851-EC04-42E7-B918-0705B09766EC}" presName="sp" presStyleCnt="0"/>
      <dgm:spPr/>
    </dgm:pt>
    <dgm:pt modelId="{2E5B79C3-AD0F-42E5-97A8-5B84775AFE2D}" type="pres">
      <dgm:prSet presAssocID="{6411BF63-F860-405C-B23F-9270DF7459C5}" presName="linNode" presStyleCnt="0"/>
      <dgm:spPr/>
    </dgm:pt>
    <dgm:pt modelId="{6E59808A-E8B1-4DC6-929D-C347650BB583}" type="pres">
      <dgm:prSet presAssocID="{6411BF63-F860-405C-B23F-9270DF7459C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7640E77-3C75-4A67-AA7B-EB17B67976B4}" type="pres">
      <dgm:prSet presAssocID="{724BCCED-97A7-4552-AC1E-E9E5F73F0C42}" presName="sp" presStyleCnt="0"/>
      <dgm:spPr/>
    </dgm:pt>
    <dgm:pt modelId="{6B587972-6143-4014-8174-0DD052C9FDB6}" type="pres">
      <dgm:prSet presAssocID="{7A57DCE5-6B06-49CF-A6F5-64E0B6FF593D}" presName="linNode" presStyleCnt="0"/>
      <dgm:spPr/>
    </dgm:pt>
    <dgm:pt modelId="{E12F2EAD-BEF2-4F1A-9945-5DF9DDE33A42}" type="pres">
      <dgm:prSet presAssocID="{7A57DCE5-6B06-49CF-A6F5-64E0B6FF593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A207C13-AD39-4CE7-B36E-C0F58297F070}" srcId="{8E050FDC-2C78-4051-983F-EC57FFFE7D15}" destId="{7A57DCE5-6B06-49CF-A6F5-64E0B6FF593D}" srcOrd="5" destOrd="0" parTransId="{2CEA77CC-5AB8-44DD-BA35-E17BB45BDE9B}" sibTransId="{B34F1B9C-6481-4934-8306-75941B1F012D}"/>
    <dgm:cxn modelId="{EAD2992C-8A17-40D9-9E02-F418B620A2DD}" srcId="{8E050FDC-2C78-4051-983F-EC57FFFE7D15}" destId="{966ED871-23FD-48EA-BF64-13F9B7FE8E5B}" srcOrd="1" destOrd="0" parTransId="{8C35FD81-FB86-4E1C-85A3-359CDE06CC9D}" sibTransId="{19DF2160-327E-4B80-B319-DB946925BD4F}"/>
    <dgm:cxn modelId="{7FAB8C3E-901B-4FEB-91D6-4EBCC9C2C2B7}" type="presOf" srcId="{81970057-F843-4819-97B6-8B5CCEEB7444}" destId="{F9A60EDF-4BDF-4628-885D-D19014957B85}" srcOrd="0" destOrd="0" presId="urn:microsoft.com/office/officeart/2005/8/layout/vList5"/>
    <dgm:cxn modelId="{86E56B65-B360-46F7-AB93-BEB0DBFA3A3E}" srcId="{8E050FDC-2C78-4051-983F-EC57FFFE7D15}" destId="{6411BF63-F860-405C-B23F-9270DF7459C5}" srcOrd="4" destOrd="0" parTransId="{F978DBAF-635A-4700-B9E1-065E0F3A75AC}" sibTransId="{724BCCED-97A7-4552-AC1E-E9E5F73F0C42}"/>
    <dgm:cxn modelId="{24DAC673-A17E-480D-89C9-7B0C11678B54}" srcId="{8E050FDC-2C78-4051-983F-EC57FFFE7D15}" destId="{32F7B521-C10D-4570-88CF-0E24C5184225}" srcOrd="3" destOrd="0" parTransId="{81B6680F-36EC-4E01-9FE0-D29CF605738A}" sibTransId="{340FB851-EC04-42E7-B918-0705B09766EC}"/>
    <dgm:cxn modelId="{12E16F79-6867-4BB4-9384-D726686F62A1}" srcId="{8E050FDC-2C78-4051-983F-EC57FFFE7D15}" destId="{E38DFB45-5398-4955-B7C3-2CCA2A5CA10B}" srcOrd="0" destOrd="0" parTransId="{4E1736AA-1C12-4518-9654-52D45CF15915}" sibTransId="{5B22D171-50E9-4208-BB5B-067FA967BA3C}"/>
    <dgm:cxn modelId="{2AABABAC-60BA-43D2-8F20-307EDCCEF53C}" type="presOf" srcId="{8E050FDC-2C78-4051-983F-EC57FFFE7D15}" destId="{FB7413FD-C7DB-485D-890C-E840F519E986}" srcOrd="0" destOrd="0" presId="urn:microsoft.com/office/officeart/2005/8/layout/vList5"/>
    <dgm:cxn modelId="{4C9D63B7-17FA-4F5C-8657-90643930E11F}" type="presOf" srcId="{6411BF63-F860-405C-B23F-9270DF7459C5}" destId="{6E59808A-E8B1-4DC6-929D-C347650BB583}" srcOrd="0" destOrd="0" presId="urn:microsoft.com/office/officeart/2005/8/layout/vList5"/>
    <dgm:cxn modelId="{D905FEBC-ED49-4A53-8879-B4299A75EE0C}" type="presOf" srcId="{32F7B521-C10D-4570-88CF-0E24C5184225}" destId="{C315C963-4EF7-4D7A-AE33-9D7333EE1206}" srcOrd="0" destOrd="0" presId="urn:microsoft.com/office/officeart/2005/8/layout/vList5"/>
    <dgm:cxn modelId="{B60019C9-4F54-40A1-9A0E-A749A787A020}" type="presOf" srcId="{966ED871-23FD-48EA-BF64-13F9B7FE8E5B}" destId="{BC12696E-0CE9-4FFF-8038-A298B14EA69F}" srcOrd="0" destOrd="0" presId="urn:microsoft.com/office/officeart/2005/8/layout/vList5"/>
    <dgm:cxn modelId="{7AF85ECF-8C2C-4F0A-86B3-97657374C572}" type="presOf" srcId="{7A57DCE5-6B06-49CF-A6F5-64E0B6FF593D}" destId="{E12F2EAD-BEF2-4F1A-9945-5DF9DDE33A42}" srcOrd="0" destOrd="0" presId="urn:microsoft.com/office/officeart/2005/8/layout/vList5"/>
    <dgm:cxn modelId="{C8EA79EE-FD10-452F-96B0-8208C6EB9FD0}" type="presOf" srcId="{E38DFB45-5398-4955-B7C3-2CCA2A5CA10B}" destId="{7142B86F-0B5A-4CFC-9C66-56ED97EEF8D5}" srcOrd="0" destOrd="0" presId="urn:microsoft.com/office/officeart/2005/8/layout/vList5"/>
    <dgm:cxn modelId="{0AC2BEEE-2803-41F2-B4EB-659119D3E77E}" srcId="{8E050FDC-2C78-4051-983F-EC57FFFE7D15}" destId="{81970057-F843-4819-97B6-8B5CCEEB7444}" srcOrd="2" destOrd="0" parTransId="{DF9E49F0-8F02-4F42-A7B2-AEB3307AB74E}" sibTransId="{591F9065-2891-4202-B10D-94B6E3E28B36}"/>
    <dgm:cxn modelId="{096D1CD7-74BC-4D9D-A89F-C80525AC62F1}" type="presParOf" srcId="{FB7413FD-C7DB-485D-890C-E840F519E986}" destId="{158E96B5-CB8B-478E-8DCF-E1BA73E5E1EB}" srcOrd="0" destOrd="0" presId="urn:microsoft.com/office/officeart/2005/8/layout/vList5"/>
    <dgm:cxn modelId="{84F7F333-ED65-4ABF-A7A2-272903834A27}" type="presParOf" srcId="{158E96B5-CB8B-478E-8DCF-E1BA73E5E1EB}" destId="{7142B86F-0B5A-4CFC-9C66-56ED97EEF8D5}" srcOrd="0" destOrd="0" presId="urn:microsoft.com/office/officeart/2005/8/layout/vList5"/>
    <dgm:cxn modelId="{08B53A5B-0932-4145-9915-AD9FF72EDEEB}" type="presParOf" srcId="{FB7413FD-C7DB-485D-890C-E840F519E986}" destId="{CE0B0D92-C0ED-440A-9AF4-D14E90938C51}" srcOrd="1" destOrd="0" presId="urn:microsoft.com/office/officeart/2005/8/layout/vList5"/>
    <dgm:cxn modelId="{36AF5C62-6E37-44FC-B175-AB6D93FA197F}" type="presParOf" srcId="{FB7413FD-C7DB-485D-890C-E840F519E986}" destId="{8E0367CF-286E-4CE1-8E6E-1D7726B9CB45}" srcOrd="2" destOrd="0" presId="urn:microsoft.com/office/officeart/2005/8/layout/vList5"/>
    <dgm:cxn modelId="{EE1836C0-5DC1-4BE6-95EE-6CFD1E02A252}" type="presParOf" srcId="{8E0367CF-286E-4CE1-8E6E-1D7726B9CB45}" destId="{BC12696E-0CE9-4FFF-8038-A298B14EA69F}" srcOrd="0" destOrd="0" presId="urn:microsoft.com/office/officeart/2005/8/layout/vList5"/>
    <dgm:cxn modelId="{3961A780-9B10-4BC4-A907-744F71AD5A9B}" type="presParOf" srcId="{FB7413FD-C7DB-485D-890C-E840F519E986}" destId="{1213813C-F852-48A0-B20E-D13C6642DCA6}" srcOrd="3" destOrd="0" presId="urn:microsoft.com/office/officeart/2005/8/layout/vList5"/>
    <dgm:cxn modelId="{A28B0345-35C5-47C2-9349-C6177593919D}" type="presParOf" srcId="{FB7413FD-C7DB-485D-890C-E840F519E986}" destId="{6AC7F5D4-F8CA-41BC-8ED8-86D23270868E}" srcOrd="4" destOrd="0" presId="urn:microsoft.com/office/officeart/2005/8/layout/vList5"/>
    <dgm:cxn modelId="{F5D77D37-AB2B-46F8-B539-9D5793042D2C}" type="presParOf" srcId="{6AC7F5D4-F8CA-41BC-8ED8-86D23270868E}" destId="{F9A60EDF-4BDF-4628-885D-D19014957B85}" srcOrd="0" destOrd="0" presId="urn:microsoft.com/office/officeart/2005/8/layout/vList5"/>
    <dgm:cxn modelId="{A3FAF94E-4542-4542-B3DA-7120F6BC5066}" type="presParOf" srcId="{FB7413FD-C7DB-485D-890C-E840F519E986}" destId="{0A93CB92-9252-40F8-8E95-50F4117AA0F4}" srcOrd="5" destOrd="0" presId="urn:microsoft.com/office/officeart/2005/8/layout/vList5"/>
    <dgm:cxn modelId="{77C6253B-CE52-4D03-AD47-47B11E3431BE}" type="presParOf" srcId="{FB7413FD-C7DB-485D-890C-E840F519E986}" destId="{4130AA8F-1ABB-418F-8E4C-E87873AE10C2}" srcOrd="6" destOrd="0" presId="urn:microsoft.com/office/officeart/2005/8/layout/vList5"/>
    <dgm:cxn modelId="{4D29E895-B065-4665-899B-54FE658D6552}" type="presParOf" srcId="{4130AA8F-1ABB-418F-8E4C-E87873AE10C2}" destId="{C315C963-4EF7-4D7A-AE33-9D7333EE1206}" srcOrd="0" destOrd="0" presId="urn:microsoft.com/office/officeart/2005/8/layout/vList5"/>
    <dgm:cxn modelId="{4C3BD4B3-4545-4B45-86EA-B4095443BBF1}" type="presParOf" srcId="{FB7413FD-C7DB-485D-890C-E840F519E986}" destId="{DEE0C6EE-909F-41F8-B48C-16A13C49FB13}" srcOrd="7" destOrd="0" presId="urn:microsoft.com/office/officeart/2005/8/layout/vList5"/>
    <dgm:cxn modelId="{296C9527-9146-463F-97EB-754D1B89EFFB}" type="presParOf" srcId="{FB7413FD-C7DB-485D-890C-E840F519E986}" destId="{2E5B79C3-AD0F-42E5-97A8-5B84775AFE2D}" srcOrd="8" destOrd="0" presId="urn:microsoft.com/office/officeart/2005/8/layout/vList5"/>
    <dgm:cxn modelId="{ECC8C420-4FB6-4069-BD72-4E01B5B5A394}" type="presParOf" srcId="{2E5B79C3-AD0F-42E5-97A8-5B84775AFE2D}" destId="{6E59808A-E8B1-4DC6-929D-C347650BB583}" srcOrd="0" destOrd="0" presId="urn:microsoft.com/office/officeart/2005/8/layout/vList5"/>
    <dgm:cxn modelId="{A9DECD95-3B6E-4F39-A192-1ABE111AFF5D}" type="presParOf" srcId="{FB7413FD-C7DB-485D-890C-E840F519E986}" destId="{37640E77-3C75-4A67-AA7B-EB17B67976B4}" srcOrd="9" destOrd="0" presId="urn:microsoft.com/office/officeart/2005/8/layout/vList5"/>
    <dgm:cxn modelId="{9539162D-2AA7-47D4-9142-BAE9E7FED031}" type="presParOf" srcId="{FB7413FD-C7DB-485D-890C-E840F519E986}" destId="{6B587972-6143-4014-8174-0DD052C9FDB6}" srcOrd="10" destOrd="0" presId="urn:microsoft.com/office/officeart/2005/8/layout/vList5"/>
    <dgm:cxn modelId="{10BE5DA3-2C4C-47C4-82BE-8C276A266BA9}" type="presParOf" srcId="{6B587972-6143-4014-8174-0DD052C9FDB6}" destId="{E12F2EAD-BEF2-4F1A-9945-5DF9DDE33A4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B86F-0B5A-4CFC-9C66-56ED97EEF8D5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Bubble Sort</a:t>
          </a:r>
          <a:endParaRPr lang="en-US" sz="3500" kern="1200"/>
        </a:p>
      </dsp:txBody>
      <dsp:txXfrm>
        <a:off x="3398960" y="35163"/>
        <a:ext cx="3717680" cy="627895"/>
      </dsp:txXfrm>
    </dsp:sp>
    <dsp:sp modelId="{BC12696E-0CE9-4FFF-8038-A298B14EA69F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Insertion Sort</a:t>
          </a:r>
          <a:endParaRPr lang="en-US" sz="3500" kern="1200"/>
        </a:p>
      </dsp:txBody>
      <dsp:txXfrm>
        <a:off x="3398960" y="765786"/>
        <a:ext cx="3717680" cy="627895"/>
      </dsp:txXfrm>
    </dsp:sp>
    <dsp:sp modelId="{F9A60EDF-4BDF-4628-885D-D19014957B85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Selection Sort</a:t>
          </a:r>
          <a:endParaRPr lang="en-US" sz="3500" kern="1200"/>
        </a:p>
      </dsp:txBody>
      <dsp:txXfrm>
        <a:off x="3398960" y="1496409"/>
        <a:ext cx="3717680" cy="627895"/>
      </dsp:txXfrm>
    </dsp:sp>
    <dsp:sp modelId="{C315C963-4EF7-4D7A-AE33-9D7333EE1206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Quick Sort</a:t>
          </a:r>
          <a:endParaRPr lang="en-US" sz="3500" kern="1200"/>
        </a:p>
      </dsp:txBody>
      <dsp:txXfrm>
        <a:off x="3398960" y="2227032"/>
        <a:ext cx="3717680" cy="627895"/>
      </dsp:txXfrm>
    </dsp:sp>
    <dsp:sp modelId="{6E59808A-E8B1-4DC6-929D-C347650BB583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Merge Sort</a:t>
          </a:r>
          <a:endParaRPr lang="en-US" sz="3500" kern="1200"/>
        </a:p>
      </dsp:txBody>
      <dsp:txXfrm>
        <a:off x="3398960" y="2957656"/>
        <a:ext cx="3717680" cy="627895"/>
      </dsp:txXfrm>
    </dsp:sp>
    <dsp:sp modelId="{E12F2EAD-BEF2-4F1A-9945-5DF9DDE33A42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Heap Sort</a:t>
          </a:r>
          <a:endParaRPr lang="en-US" sz="3500" kern="1200"/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31DF-2630-4D54-9466-49E75D2E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3199-45F3-4946-8935-16E1B27DA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9B35-0522-4314-BD0E-E2E48623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16D4-D3D8-4CD9-87B7-9303617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EA68-6301-4EAE-92FE-1B81ABAE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4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AA09-A9BB-4110-9F3F-C8F45D12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5D45D-06FD-4069-A609-25BCD563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5F22-F63D-4AFF-8478-A0434B0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62A-6277-4A64-A512-682990EE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3D10-0ADA-47DD-8DA2-7193874D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62833-6375-41B1-90EE-347ADE451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8C9EA-C1B8-459B-AF25-94AFDE01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D04-7FEE-4260-9358-84F4B031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39B0-3550-470F-B3B3-E7CAB42C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6356-8B09-4575-9AB8-E8314FCC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82EC-03BF-4F7A-BF2C-4C20D133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56D4-FA6D-4E3D-A9F7-85ED43D0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2A28-95F6-4625-81F3-934D48F8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8D5D-E1C5-4934-B683-9290764F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ACF0-EF89-4108-B6D5-23128DC9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58C9-CDA1-4174-9EE5-0F678031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A86B-EB09-4545-BB2E-4AE7712E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4351-3414-4F8D-ACB1-9AEB956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F292-8EAB-4E27-8959-DE0B7FE3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FFF1-61E9-466B-BC22-AFE22722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0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FF3-A706-4EA7-A9D3-682ED405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FC96-9F5B-4F8B-80A5-E8EA05090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DB607-EDF8-421B-A2C0-04C3FA72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94E2-1AC2-4524-97E8-794594FB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2F5A4-4767-4000-826C-56D3758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FA5CE-7EE9-456A-947E-18915B02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3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D42C-8BCF-4D63-B2AF-7ACA4AD3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5CC3F-7753-478F-A712-E79DF0A6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6B783-A450-472B-AC2A-2A9454F7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96E9-0697-4E3C-8692-AEF4050D8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59EF5-36D5-47B5-B982-9D1BB7830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E649-6F30-4EA5-9BF2-443BAD34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EF017-D556-48FE-9849-D69485A6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F28E0-FD6A-435C-A293-77D3C87D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675A-C097-4F1F-B028-E76B5A4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375F8-AEA4-41B9-83D2-DE3F95D8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D3768-B0E0-4C9B-AB9E-050A88F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39D3-94C1-40EE-9F6B-42342B5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F95EF-A1B0-4E95-B561-AE896152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16B3C-2760-421D-B1D7-B4B9DF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F0D96-0D38-454F-B8D3-A3DDEDD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B074-190E-4B7D-852B-CE39C50A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A6B8-AD22-48B3-AA97-846F35D4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6E77-8908-4533-A155-EBD1F0C6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C1A8-7934-428C-9D6C-7227D5E8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2A9CB-6C2F-418B-9D6F-B602205A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FC82-91A8-40FD-B329-476710E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22E-DE64-4E7F-81BA-2FB4F177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E1B8C-EB0F-4C16-ACAA-FFB4F1A7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9B41-5497-4ECA-9906-23F87B95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49EB-2772-487D-BEB7-49D6C7F4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C7690-1D05-4195-93D9-3739DDE8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0CBFD-B002-4E88-8380-C5F3FACC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3E33C-41C3-489A-9636-BA9B4B0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772E-5BF9-4A59-B44A-FCD4F3CF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C540-00BC-4F7A-98C2-468193B92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1BE2-531B-486A-939E-1A341F99ED1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62D7-9C74-4181-A03C-F42C11009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F717-C965-451F-B817-97347A7A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8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7425D686-9874-86B7-943B-0F269E20C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6104" r="2600" b="1"/>
          <a:stretch/>
        </p:blipFill>
        <p:spPr>
          <a:xfrm>
            <a:off x="1888574" y="29548"/>
            <a:ext cx="8479469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3D77E-D5EF-4DC1-9BB6-E363877DF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4.</a:t>
            </a:r>
            <a:r>
              <a:rPr lang="en-IN" sz="48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Batang" panose="02030600000101010101" pitchFamily="18" charset="-127"/>
              </a:rPr>
              <a:t> Programming Skills</a:t>
            </a:r>
            <a:r>
              <a:rPr lang="en-IN" sz="48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36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0B332E9-9043-4C96-95D0-DF20D6889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416560"/>
            <a:ext cx="7122159" cy="56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6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311-D1AF-498C-BF2C-9CECFA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41A-2E78-4B86-A7F0-BD474D57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List – Adding, Removing</a:t>
            </a:r>
          </a:p>
          <a:p>
            <a:r>
              <a:rPr lang="en-IN" dirty="0"/>
              <a:t>Linked List To Array List</a:t>
            </a:r>
          </a:p>
        </p:txBody>
      </p:sp>
    </p:spTree>
    <p:extLst>
      <p:ext uri="{BB962C8B-B14F-4D97-AF65-F5344CB8AC3E}">
        <p14:creationId xmlns:p14="http://schemas.microsoft.com/office/powerpoint/2010/main" val="179190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C1EE2E79-82D2-CA28-0BB3-1B04D593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r="374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56F4-588C-450D-AEA8-A2B3BAE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505" y="1035698"/>
            <a:ext cx="3822189" cy="5169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000" dirty="0"/>
              <a:t>                                       Thank You</a:t>
            </a:r>
          </a:p>
          <a:p>
            <a:pPr marL="0" indent="0" algn="r">
              <a:buNone/>
            </a:pPr>
            <a:endParaRPr lang="en-IN" sz="6000" dirty="0"/>
          </a:p>
          <a:p>
            <a:pPr marL="0" indent="0" algn="r">
              <a:buNone/>
            </a:pPr>
            <a:endParaRPr lang="en-IN" sz="6000" dirty="0"/>
          </a:p>
          <a:p>
            <a:pPr marL="0" indent="0" algn="r">
              <a:buNone/>
            </a:pPr>
            <a:r>
              <a:rPr lang="en-IN" sz="4000" dirty="0"/>
              <a:t>By</a:t>
            </a:r>
          </a:p>
          <a:p>
            <a:pPr marL="0" indent="0" algn="r">
              <a:buNone/>
            </a:pPr>
            <a:r>
              <a:rPr lang="en-IN" sz="4000" dirty="0"/>
              <a:t>Alekhya</a:t>
            </a:r>
          </a:p>
        </p:txBody>
      </p:sp>
    </p:spTree>
    <p:extLst>
      <p:ext uri="{BB962C8B-B14F-4D97-AF65-F5344CB8AC3E}">
        <p14:creationId xmlns:p14="http://schemas.microsoft.com/office/powerpoint/2010/main" val="20522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39FB3-1BE1-48A4-BDB8-374D70F9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dirty="0"/>
              <a:t>Approach </a:t>
            </a:r>
          </a:p>
        </p:txBody>
      </p:sp>
      <p:pic>
        <p:nvPicPr>
          <p:cNvPr id="5" name="Picture 4" descr="Wall of advesive notes with one standing out">
            <a:extLst>
              <a:ext uri="{FF2B5EF4-FFF2-40B4-BE49-F238E27FC236}">
                <a16:creationId xmlns:a16="http://schemas.microsoft.com/office/drawing/2014/main" id="{081F4566-6CED-C890-DAB3-B0053596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866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0B61-CAAD-4E83-8626-F924D23B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1-Sorting - Three different sorting algorithms and their programs</a:t>
            </a:r>
          </a:p>
          <a:p>
            <a:pPr>
              <a:spcBef>
                <a:spcPts val="600"/>
              </a:spcBef>
            </a:pP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2-  Write below programs on collection.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Write a program to add an element at the particular index of the Array List?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Write a program to convert LinkedList to Array List?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Write a program to remove elements from the specified index of the Array List?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055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DDA63-F6F7-43ED-B7AF-1904C072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          </a:t>
            </a:r>
            <a:r>
              <a:rPr lang="en-IN" dirty="0">
                <a:effectLst/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Sorting</a:t>
            </a:r>
            <a:br>
              <a:rPr lang="en-IN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E671-406C-4F8D-B6E2-74C18E0A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628650"/>
            <a:ext cx="5257801" cy="551603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Sorting is the process of arranging a collection of data elements in a specific order. </a:t>
            </a:r>
          </a:p>
          <a:p>
            <a:r>
              <a:rPr lang="en-US" sz="2000" b="0" i="0" dirty="0">
                <a:effectLst/>
                <a:latin typeface="Söhne"/>
              </a:rPr>
              <a:t>The data elements can be arranged in ascending or descending order based on specific criteria, such as numerical value, alphabetical order, or date/time order.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04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74CA-07C5-4576-AD6F-FF412A84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Sorting Algorithms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4A39EE-8168-71F6-CF6C-11835B9E46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060" y="18043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5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5FD47-8731-4F16-AE84-FC26F497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Quick Sort</a:t>
            </a:r>
            <a:br>
              <a:rPr lang="en-IN">
                <a:latin typeface="Söhne"/>
              </a:rPr>
            </a:br>
            <a:br>
              <a:rPr lang="en-IN" b="0" i="0">
                <a:effectLst/>
                <a:latin typeface="Söhne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3507-6230-440F-8C35-F6D4CB00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b="0" i="0" dirty="0">
                <a:effectLst/>
              </a:rPr>
              <a:t>ivide-and-conquer algorithm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</a:t>
            </a:r>
            <a:r>
              <a:rPr lang="en-US" sz="2000" b="0" i="0" dirty="0">
                <a:effectLst/>
              </a:rPr>
              <a:t>ivot element and partitions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fficient for large datasets.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374151"/>
                </a:solidFill>
                <a:effectLst/>
              </a:rPr>
              <a:t>Advantages of Quick Sort</a:t>
            </a:r>
            <a:endParaRPr lang="en-US" sz="2000" b="1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Faster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374151"/>
                </a:solidFill>
              </a:rPr>
              <a:t>I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n-place sorting algorithm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374151"/>
                </a:solidFill>
              </a:rPr>
              <a:t>E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asy to implement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ime complexity of O(n log 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74151"/>
                </a:solidFill>
              </a:rPr>
              <a:t>Disadvantages</a:t>
            </a:r>
            <a:endParaRPr lang="en-IN" sz="2000" b="1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Worst-case time complexity of Quick sort is O(n^2)</a:t>
            </a:r>
            <a:endParaRPr lang="en-IN" sz="2000" b="0" i="0" dirty="0">
              <a:solidFill>
                <a:srgbClr val="37415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374151"/>
                </a:solidFill>
              </a:rPr>
              <a:t>N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ot stable</a:t>
            </a:r>
            <a:endParaRPr lang="en-IN" sz="20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53D4-85B0-4D5E-8FDE-BF470883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9425" y="946135"/>
            <a:ext cx="15762778" cy="8147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44" name="Picture 20" descr="Image- Quick sort in Java- Edureka">
            <a:extLst>
              <a:ext uri="{FF2B5EF4-FFF2-40B4-BE49-F238E27FC236}">
                <a16:creationId xmlns:a16="http://schemas.microsoft.com/office/drawing/2014/main" id="{84A4B106-B80C-4192-A27A-62073F4C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0720"/>
            <a:ext cx="864616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B893-50C3-4C17-A3ED-8CE4493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C8F8-E6A8-4D49-8620-9548D669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</a:rPr>
              <a:t>Divide-and-conquer algorithm that recursively </a:t>
            </a:r>
          </a:p>
          <a:p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plits the list into smaller </a:t>
            </a:r>
            <a:r>
              <a:rPr lang="en-US" sz="2000" b="0" i="0" dirty="0" err="1">
                <a:effectLst/>
              </a:rPr>
              <a:t>sublists</a:t>
            </a:r>
            <a:r>
              <a:rPr lang="en-US" sz="2000" b="0" i="0" dirty="0">
                <a:effectLst/>
              </a:rPr>
              <a:t>, </a:t>
            </a:r>
          </a:p>
          <a:p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orts them and then merges them back together. </a:t>
            </a:r>
          </a:p>
          <a:p>
            <a:r>
              <a:rPr lang="en-US" sz="2000" b="1" dirty="0"/>
              <a:t>Advantages</a:t>
            </a:r>
          </a:p>
          <a:p>
            <a:r>
              <a:rPr lang="en-IN" sz="2000" dirty="0">
                <a:solidFill>
                  <a:srgbClr val="374151"/>
                </a:solidFill>
              </a:rPr>
              <a:t>F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aster</a:t>
            </a:r>
            <a:endParaRPr lang="en-US" sz="2000" b="1" i="0" dirty="0">
              <a:effectLst/>
            </a:endParaRPr>
          </a:p>
          <a:p>
            <a:r>
              <a:rPr lang="en-US" sz="2000" dirty="0">
                <a:solidFill>
                  <a:srgbClr val="374151"/>
                </a:solidFill>
              </a:rPr>
              <a:t>W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orst, average  and Best-case time complexity of O(n log n)</a:t>
            </a:r>
          </a:p>
          <a:p>
            <a:r>
              <a:rPr lang="en-US" sz="2000" b="0" i="0" dirty="0">
                <a:effectLst/>
              </a:rPr>
              <a:t>Efficient for large datasets.</a:t>
            </a:r>
          </a:p>
          <a:p>
            <a:r>
              <a:rPr lang="en-IN" sz="2000" dirty="0">
                <a:solidFill>
                  <a:srgbClr val="374151"/>
                </a:solidFill>
              </a:rPr>
              <a:t>S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table sorting algorithm</a:t>
            </a:r>
            <a:endParaRPr lang="en-US" sz="2000" b="0" i="0" dirty="0">
              <a:effectLst/>
            </a:endParaRPr>
          </a:p>
          <a:p>
            <a:r>
              <a:rPr lang="en-IN" sz="2000" b="1" i="0" dirty="0">
                <a:solidFill>
                  <a:srgbClr val="374151"/>
                </a:solidFill>
                <a:effectLst/>
              </a:rPr>
              <a:t>Disadvantages</a:t>
            </a:r>
          </a:p>
          <a:p>
            <a:r>
              <a:rPr lang="en-US" sz="2000" dirty="0">
                <a:solidFill>
                  <a:srgbClr val="374151"/>
                </a:solidFill>
              </a:rPr>
              <a:t>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ot an in-place sorting algorithm</a:t>
            </a:r>
            <a:endParaRPr lang="en-IN" sz="2000" b="1" i="0" dirty="0">
              <a:solidFill>
                <a:srgbClr val="374151"/>
              </a:solidFill>
              <a:effectLst/>
            </a:endParaRPr>
          </a:p>
          <a:p>
            <a:r>
              <a:rPr lang="en-IN" sz="2000" dirty="0">
                <a:solidFill>
                  <a:srgbClr val="374151"/>
                </a:solidFill>
              </a:rPr>
              <a:t>S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pace complexity of O(n)</a:t>
            </a:r>
            <a:endParaRPr lang="en-IN" sz="2000" b="1" dirty="0">
              <a:solidFill>
                <a:srgbClr val="374151"/>
              </a:solidFill>
            </a:endParaRPr>
          </a:p>
          <a:p>
            <a:r>
              <a:rPr lang="en-US" sz="2000" dirty="0">
                <a:solidFill>
                  <a:srgbClr val="374151"/>
                </a:solidFill>
              </a:rPr>
              <a:t>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lower for small input sizes.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2996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DDA4F55-69B7-4D1B-8E4B-C4138864F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339886"/>
            <a:ext cx="6747274" cy="61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D751-B64D-4F54-84E7-9E39214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Heap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4ECD-9331-499A-B25B-B35B25F9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</a:t>
            </a:r>
            <a:r>
              <a:rPr lang="en-US" sz="2000" b="0" i="0" dirty="0">
                <a:effectLst/>
              </a:rPr>
              <a:t>inary heap data structure to build the sorted list. </a:t>
            </a:r>
          </a:p>
          <a:p>
            <a:r>
              <a:rPr lang="en-US" sz="2000" b="1" dirty="0"/>
              <a:t>Advantages</a:t>
            </a:r>
            <a:endParaRPr lang="en-US" sz="2000" b="1" i="0" dirty="0">
              <a:effectLst/>
            </a:endParaRPr>
          </a:p>
          <a:p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fficient for large datasets.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Worst, average  and Best-case time complexity of O(n log n)</a:t>
            </a:r>
          </a:p>
          <a:p>
            <a:r>
              <a:rPr lang="en-IN" sz="2000" dirty="0">
                <a:solidFill>
                  <a:srgbClr val="374151"/>
                </a:solidFill>
              </a:rPr>
              <a:t>I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n-place sorting algorithm</a:t>
            </a:r>
            <a:endParaRPr lang="en-US" sz="2000" dirty="0">
              <a:solidFill>
                <a:srgbClr val="374151"/>
              </a:solidFill>
            </a:endParaRPr>
          </a:p>
          <a:p>
            <a:r>
              <a:rPr lang="en-US" sz="2000" b="1" dirty="0">
                <a:solidFill>
                  <a:srgbClr val="374151"/>
                </a:solidFill>
              </a:rPr>
              <a:t>Disadvantages</a:t>
            </a:r>
          </a:p>
          <a:p>
            <a:r>
              <a:rPr lang="en-US" sz="2000" dirty="0">
                <a:solidFill>
                  <a:srgbClr val="374151"/>
                </a:solidFill>
              </a:rPr>
              <a:t>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ess efficient for smaller data sets.</a:t>
            </a:r>
          </a:p>
          <a:p>
            <a:r>
              <a:rPr lang="en-IN" sz="2000" dirty="0">
                <a:solidFill>
                  <a:srgbClr val="374151"/>
                </a:solidFill>
              </a:rPr>
              <a:t>N</a:t>
            </a:r>
            <a:r>
              <a:rPr lang="en-IN" sz="2000" b="0" i="0" dirty="0">
                <a:solidFill>
                  <a:srgbClr val="374151"/>
                </a:solidFill>
                <a:effectLst/>
              </a:rPr>
              <a:t>ot stable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63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305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4. Programming Skills </vt:lpstr>
      <vt:lpstr>Approach </vt:lpstr>
      <vt:lpstr>          Sorting </vt:lpstr>
      <vt:lpstr>Types of Sorting Algorithms </vt:lpstr>
      <vt:lpstr>Quick Sort  </vt:lpstr>
      <vt:lpstr>PowerPoint Presentation</vt:lpstr>
      <vt:lpstr>Merge sort</vt:lpstr>
      <vt:lpstr>PowerPoint Presentation</vt:lpstr>
      <vt:lpstr>Heap sort</vt:lpstr>
      <vt:lpstr>PowerPoint Presentation</vt:lpstr>
      <vt:lpstr>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Programming Skills</dc:title>
  <dc:creator>Alekhya Bathula</dc:creator>
  <cp:lastModifiedBy>Alekhya Bathula</cp:lastModifiedBy>
  <cp:revision>19</cp:revision>
  <dcterms:created xsi:type="dcterms:W3CDTF">2023-03-06T08:38:27Z</dcterms:created>
  <dcterms:modified xsi:type="dcterms:W3CDTF">2023-03-10T12:21:02Z</dcterms:modified>
</cp:coreProperties>
</file>