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74" r:id="rId6"/>
    <p:sldId id="271" r:id="rId7"/>
    <p:sldId id="276" r:id="rId8"/>
    <p:sldId id="272" r:id="rId9"/>
    <p:sldId id="275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0710D-9B3D-42B6-980B-80B3DDBDC8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1FABFC-D2FB-4734-9AA4-C8F6C0DF8B81}">
      <dgm:prSet/>
      <dgm:spPr/>
      <dgm:t>
        <a:bodyPr/>
        <a:lstStyle/>
        <a:p>
          <a:r>
            <a:rPr lang="en-IN" dirty="0"/>
            <a:t>Automation framework </a:t>
          </a:r>
          <a:endParaRPr lang="en-US" dirty="0"/>
        </a:p>
      </dgm:t>
    </dgm:pt>
    <dgm:pt modelId="{53D3F299-B0F1-4594-A04F-FB4F8A5707CF}" type="parTrans" cxnId="{3AEF04D5-D589-4724-99E6-1535AAE65C1A}">
      <dgm:prSet/>
      <dgm:spPr/>
      <dgm:t>
        <a:bodyPr/>
        <a:lstStyle/>
        <a:p>
          <a:endParaRPr lang="en-US"/>
        </a:p>
      </dgm:t>
    </dgm:pt>
    <dgm:pt modelId="{2F3DF334-1647-4D3E-BD6F-05F6CF480805}" type="sibTrans" cxnId="{3AEF04D5-D589-4724-99E6-1535AAE65C1A}">
      <dgm:prSet/>
      <dgm:spPr/>
      <dgm:t>
        <a:bodyPr/>
        <a:lstStyle/>
        <a:p>
          <a:endParaRPr lang="en-US"/>
        </a:p>
      </dgm:t>
    </dgm:pt>
    <dgm:pt modelId="{46E9A703-1D8A-4534-BC7D-269749569753}">
      <dgm:prSet/>
      <dgm:spPr/>
      <dgm:t>
        <a:bodyPr/>
        <a:lstStyle/>
        <a:p>
          <a:r>
            <a:rPr lang="en-IN" dirty="0"/>
            <a:t>Validate test cases </a:t>
          </a:r>
          <a:endParaRPr lang="en-US" dirty="0"/>
        </a:p>
      </dgm:t>
    </dgm:pt>
    <dgm:pt modelId="{8E8DA203-CF61-4BC5-9009-5086F1209D09}" type="parTrans" cxnId="{27B68D75-3014-49CD-917A-44E74167CD1E}">
      <dgm:prSet/>
      <dgm:spPr/>
      <dgm:t>
        <a:bodyPr/>
        <a:lstStyle/>
        <a:p>
          <a:endParaRPr lang="en-US"/>
        </a:p>
      </dgm:t>
    </dgm:pt>
    <dgm:pt modelId="{B37B4794-DC0D-4841-82D4-68FD372D9268}" type="sibTrans" cxnId="{27B68D75-3014-49CD-917A-44E74167CD1E}">
      <dgm:prSet/>
      <dgm:spPr/>
      <dgm:t>
        <a:bodyPr/>
        <a:lstStyle/>
        <a:p>
          <a:endParaRPr lang="en-US"/>
        </a:p>
      </dgm:t>
    </dgm:pt>
    <dgm:pt modelId="{3764EACA-8C6C-4856-974F-EC79BC6561FF}">
      <dgm:prSet/>
      <dgm:spPr/>
      <dgm:t>
        <a:bodyPr/>
        <a:lstStyle/>
        <a:p>
          <a:r>
            <a:rPr lang="en-IN" dirty="0"/>
            <a:t>Test CRUD operations</a:t>
          </a:r>
          <a:endParaRPr lang="en-US" dirty="0"/>
        </a:p>
      </dgm:t>
    </dgm:pt>
    <dgm:pt modelId="{5EFF84C9-B69E-4D73-B58E-A2CBE9453A2E}" type="parTrans" cxnId="{252A3C9D-9401-40E8-9CD3-33AC754A48C4}">
      <dgm:prSet/>
      <dgm:spPr/>
      <dgm:t>
        <a:bodyPr/>
        <a:lstStyle/>
        <a:p>
          <a:endParaRPr lang="en-US"/>
        </a:p>
      </dgm:t>
    </dgm:pt>
    <dgm:pt modelId="{A8EE0D41-5C0A-4D42-8D8F-4BAD80F43E21}" type="sibTrans" cxnId="{252A3C9D-9401-40E8-9CD3-33AC754A48C4}">
      <dgm:prSet/>
      <dgm:spPr/>
      <dgm:t>
        <a:bodyPr/>
        <a:lstStyle/>
        <a:p>
          <a:endParaRPr lang="en-US"/>
        </a:p>
      </dgm:t>
    </dgm:pt>
    <dgm:pt modelId="{8AFF1630-40CF-4643-A4CD-3246F8AC4BD1}" type="pres">
      <dgm:prSet presAssocID="{AAF0710D-9B3D-42B6-980B-80B3DDBDC865}" presName="linear" presStyleCnt="0">
        <dgm:presLayoutVars>
          <dgm:animLvl val="lvl"/>
          <dgm:resizeHandles val="exact"/>
        </dgm:presLayoutVars>
      </dgm:prSet>
      <dgm:spPr/>
    </dgm:pt>
    <dgm:pt modelId="{786BE520-2805-4AC6-A124-489E0DC3A643}" type="pres">
      <dgm:prSet presAssocID="{8A1FABFC-D2FB-4734-9AA4-C8F6C0DF8B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7FC8CA-C08D-4287-836C-8AB2DFABDCE6}" type="pres">
      <dgm:prSet presAssocID="{2F3DF334-1647-4D3E-BD6F-05F6CF480805}" presName="spacer" presStyleCnt="0"/>
      <dgm:spPr/>
    </dgm:pt>
    <dgm:pt modelId="{D924A643-8796-412B-88EF-6C87447E7F1C}" type="pres">
      <dgm:prSet presAssocID="{46E9A703-1D8A-4534-BC7D-2697495697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0B4D1F-9485-49F4-BD51-2C738EE9DCD2}" type="pres">
      <dgm:prSet presAssocID="{B37B4794-DC0D-4841-82D4-68FD372D9268}" presName="spacer" presStyleCnt="0"/>
      <dgm:spPr/>
    </dgm:pt>
    <dgm:pt modelId="{B0DA56A1-6CED-4AA6-9A1E-C851198BCD7C}" type="pres">
      <dgm:prSet presAssocID="{3764EACA-8C6C-4856-974F-EC79BC6561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B68D75-3014-49CD-917A-44E74167CD1E}" srcId="{AAF0710D-9B3D-42B6-980B-80B3DDBDC865}" destId="{46E9A703-1D8A-4534-BC7D-269749569753}" srcOrd="1" destOrd="0" parTransId="{8E8DA203-CF61-4BC5-9009-5086F1209D09}" sibTransId="{B37B4794-DC0D-4841-82D4-68FD372D9268}"/>
    <dgm:cxn modelId="{BAA9DC95-DFC4-42DD-BEA2-CDBC53EF9133}" type="presOf" srcId="{8A1FABFC-D2FB-4734-9AA4-C8F6C0DF8B81}" destId="{786BE520-2805-4AC6-A124-489E0DC3A643}" srcOrd="0" destOrd="0" presId="urn:microsoft.com/office/officeart/2005/8/layout/vList2"/>
    <dgm:cxn modelId="{252A3C9D-9401-40E8-9CD3-33AC754A48C4}" srcId="{AAF0710D-9B3D-42B6-980B-80B3DDBDC865}" destId="{3764EACA-8C6C-4856-974F-EC79BC6561FF}" srcOrd="2" destOrd="0" parTransId="{5EFF84C9-B69E-4D73-B58E-A2CBE9453A2E}" sibTransId="{A8EE0D41-5C0A-4D42-8D8F-4BAD80F43E21}"/>
    <dgm:cxn modelId="{62043FB8-0A69-4234-9959-EE52896E4202}" type="presOf" srcId="{AAF0710D-9B3D-42B6-980B-80B3DDBDC865}" destId="{8AFF1630-40CF-4643-A4CD-3246F8AC4BD1}" srcOrd="0" destOrd="0" presId="urn:microsoft.com/office/officeart/2005/8/layout/vList2"/>
    <dgm:cxn modelId="{B32227D1-1335-4F91-8D88-A0E61C3EA56B}" type="presOf" srcId="{46E9A703-1D8A-4534-BC7D-269749569753}" destId="{D924A643-8796-412B-88EF-6C87447E7F1C}" srcOrd="0" destOrd="0" presId="urn:microsoft.com/office/officeart/2005/8/layout/vList2"/>
    <dgm:cxn modelId="{3AEF04D5-D589-4724-99E6-1535AAE65C1A}" srcId="{AAF0710D-9B3D-42B6-980B-80B3DDBDC865}" destId="{8A1FABFC-D2FB-4734-9AA4-C8F6C0DF8B81}" srcOrd="0" destOrd="0" parTransId="{53D3F299-B0F1-4594-A04F-FB4F8A5707CF}" sibTransId="{2F3DF334-1647-4D3E-BD6F-05F6CF480805}"/>
    <dgm:cxn modelId="{11AC57F9-0C5E-48BC-A33D-DE373DBA2045}" type="presOf" srcId="{3764EACA-8C6C-4856-974F-EC79BC6561FF}" destId="{B0DA56A1-6CED-4AA6-9A1E-C851198BCD7C}" srcOrd="0" destOrd="0" presId="urn:microsoft.com/office/officeart/2005/8/layout/vList2"/>
    <dgm:cxn modelId="{43BF2F80-8F9F-4E87-99AF-04DB1E238301}" type="presParOf" srcId="{8AFF1630-40CF-4643-A4CD-3246F8AC4BD1}" destId="{786BE520-2805-4AC6-A124-489E0DC3A643}" srcOrd="0" destOrd="0" presId="urn:microsoft.com/office/officeart/2005/8/layout/vList2"/>
    <dgm:cxn modelId="{4A1C9CB9-AFD4-4918-8C47-B390B38FEA80}" type="presParOf" srcId="{8AFF1630-40CF-4643-A4CD-3246F8AC4BD1}" destId="{6B7FC8CA-C08D-4287-836C-8AB2DFABDCE6}" srcOrd="1" destOrd="0" presId="urn:microsoft.com/office/officeart/2005/8/layout/vList2"/>
    <dgm:cxn modelId="{A7F2675C-848F-4C2F-9738-699DCBE727A9}" type="presParOf" srcId="{8AFF1630-40CF-4643-A4CD-3246F8AC4BD1}" destId="{D924A643-8796-412B-88EF-6C87447E7F1C}" srcOrd="2" destOrd="0" presId="urn:microsoft.com/office/officeart/2005/8/layout/vList2"/>
    <dgm:cxn modelId="{1B84A383-573B-4D6A-9D9C-F1C3036F19E4}" type="presParOf" srcId="{8AFF1630-40CF-4643-A4CD-3246F8AC4BD1}" destId="{7B0B4D1F-9485-49F4-BD51-2C738EE9DCD2}" srcOrd="3" destOrd="0" presId="urn:microsoft.com/office/officeart/2005/8/layout/vList2"/>
    <dgm:cxn modelId="{4E0582D3-56E0-45C7-99C4-E66F3A7CB5BC}" type="presParOf" srcId="{8AFF1630-40CF-4643-A4CD-3246F8AC4BD1}" destId="{B0DA56A1-6CED-4AA6-9A1E-C851198BCD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3F51C-B47D-43A9-8E37-ACB00AE94586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1F9C82-F7CA-4519-B138-1B310979EA04}">
      <dgm:prSet/>
      <dgm:spPr/>
      <dgm:t>
        <a:bodyPr/>
        <a:lstStyle/>
        <a:p>
          <a:r>
            <a:rPr lang="en-US" dirty="0"/>
            <a:t>Automation Framework is a</a:t>
          </a:r>
          <a:r>
            <a:rPr lang="en-US" i="0" dirty="0"/>
            <a:t> collection of tools and libraries  working together to support automated testing of any application</a:t>
          </a:r>
          <a:endParaRPr lang="en-US" dirty="0"/>
        </a:p>
      </dgm:t>
    </dgm:pt>
    <dgm:pt modelId="{D925942C-2C94-45F9-9DA1-3AC461139313}" type="parTrans" cxnId="{6D880A73-5AB7-4745-A197-F9DD01588D28}">
      <dgm:prSet/>
      <dgm:spPr/>
      <dgm:t>
        <a:bodyPr/>
        <a:lstStyle/>
        <a:p>
          <a:endParaRPr lang="en-US"/>
        </a:p>
      </dgm:t>
    </dgm:pt>
    <dgm:pt modelId="{6C0B5A43-E55A-4F71-9840-F102E1E02B2D}" type="sibTrans" cxnId="{6D880A73-5AB7-4745-A197-F9DD01588D28}">
      <dgm:prSet/>
      <dgm:spPr/>
      <dgm:t>
        <a:bodyPr/>
        <a:lstStyle/>
        <a:p>
          <a:endParaRPr lang="en-US"/>
        </a:p>
      </dgm:t>
    </dgm:pt>
    <dgm:pt modelId="{692993E3-5C23-4C59-99AC-6054CB770AFE}">
      <dgm:prSet/>
      <dgm:spPr/>
      <dgm:t>
        <a:bodyPr/>
        <a:lstStyle/>
        <a:p>
          <a:r>
            <a:rPr lang="en-US" b="0" i="0" dirty="0"/>
            <a:t>It simplifies the test creation, maintenance, and execution by providing a standardized way of developing and managing test cases.</a:t>
          </a:r>
          <a:endParaRPr lang="en-US" dirty="0"/>
        </a:p>
      </dgm:t>
    </dgm:pt>
    <dgm:pt modelId="{E342A9E7-94EA-44CD-95C4-0D9E991904FC}" type="parTrans" cxnId="{0BE32FB2-CAAD-4858-9745-F2238F9B7806}">
      <dgm:prSet/>
      <dgm:spPr/>
      <dgm:t>
        <a:bodyPr/>
        <a:lstStyle/>
        <a:p>
          <a:endParaRPr lang="en-US"/>
        </a:p>
      </dgm:t>
    </dgm:pt>
    <dgm:pt modelId="{4C810FD7-9D7D-49AC-AB52-A3C3080EFEDC}" type="sibTrans" cxnId="{0BE32FB2-CAAD-4858-9745-F2238F9B7806}">
      <dgm:prSet/>
      <dgm:spPr/>
      <dgm:t>
        <a:bodyPr/>
        <a:lstStyle/>
        <a:p>
          <a:endParaRPr lang="en-US"/>
        </a:p>
      </dgm:t>
    </dgm:pt>
    <dgm:pt modelId="{05BE0E93-9DD4-498A-9847-E216D805F6CE}" type="pres">
      <dgm:prSet presAssocID="{6683F51C-B47D-43A9-8E37-ACB00AE94586}" presName="outerComposite" presStyleCnt="0">
        <dgm:presLayoutVars>
          <dgm:chMax val="5"/>
          <dgm:dir/>
          <dgm:resizeHandles val="exact"/>
        </dgm:presLayoutVars>
      </dgm:prSet>
      <dgm:spPr/>
    </dgm:pt>
    <dgm:pt modelId="{208FF592-6188-445A-873C-CF54814F4D09}" type="pres">
      <dgm:prSet presAssocID="{6683F51C-B47D-43A9-8E37-ACB00AE94586}" presName="dummyMaxCanvas" presStyleCnt="0">
        <dgm:presLayoutVars/>
      </dgm:prSet>
      <dgm:spPr/>
    </dgm:pt>
    <dgm:pt modelId="{2EC8B102-61FE-4478-98EF-640BBF8F5969}" type="pres">
      <dgm:prSet presAssocID="{6683F51C-B47D-43A9-8E37-ACB00AE94586}" presName="TwoNodes_1" presStyleLbl="node1" presStyleIdx="0" presStyleCnt="2" custLinFactNeighborX="-7268" custLinFactNeighborY="-8336">
        <dgm:presLayoutVars>
          <dgm:bulletEnabled val="1"/>
        </dgm:presLayoutVars>
      </dgm:prSet>
      <dgm:spPr/>
    </dgm:pt>
    <dgm:pt modelId="{36D85DF2-25E9-4AC3-B928-BCDBAF67E8DF}" type="pres">
      <dgm:prSet presAssocID="{6683F51C-B47D-43A9-8E37-ACB00AE94586}" presName="TwoNodes_2" presStyleLbl="node1" presStyleIdx="1" presStyleCnt="2" custLinFactNeighborX="2207" custLinFactNeighborY="4387">
        <dgm:presLayoutVars>
          <dgm:bulletEnabled val="1"/>
        </dgm:presLayoutVars>
      </dgm:prSet>
      <dgm:spPr/>
    </dgm:pt>
    <dgm:pt modelId="{7210B2CD-102A-49D8-A604-F67B0A489812}" type="pres">
      <dgm:prSet presAssocID="{6683F51C-B47D-43A9-8E37-ACB00AE94586}" presName="TwoConn_1-2" presStyleLbl="fgAccFollowNode1" presStyleIdx="0" presStyleCnt="1">
        <dgm:presLayoutVars>
          <dgm:bulletEnabled val="1"/>
        </dgm:presLayoutVars>
      </dgm:prSet>
      <dgm:spPr/>
    </dgm:pt>
    <dgm:pt modelId="{3DF5AF28-CADB-4E69-B1F9-4365E659F0E2}" type="pres">
      <dgm:prSet presAssocID="{6683F51C-B47D-43A9-8E37-ACB00AE94586}" presName="TwoNodes_1_text" presStyleLbl="node1" presStyleIdx="1" presStyleCnt="2">
        <dgm:presLayoutVars>
          <dgm:bulletEnabled val="1"/>
        </dgm:presLayoutVars>
      </dgm:prSet>
      <dgm:spPr/>
    </dgm:pt>
    <dgm:pt modelId="{632EEE66-DD6D-4E16-A057-696E81C99C58}" type="pres">
      <dgm:prSet presAssocID="{6683F51C-B47D-43A9-8E37-ACB00AE9458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6B7E540-ED4D-4071-A7D7-FC5F5C3597E7}" type="presOf" srcId="{692993E3-5C23-4C59-99AC-6054CB770AFE}" destId="{632EEE66-DD6D-4E16-A057-696E81C99C58}" srcOrd="1" destOrd="0" presId="urn:microsoft.com/office/officeart/2005/8/layout/vProcess5"/>
    <dgm:cxn modelId="{BB768D63-288D-47B4-B05F-0ECB37FB22BE}" type="presOf" srcId="{2F1F9C82-F7CA-4519-B138-1B310979EA04}" destId="{3DF5AF28-CADB-4E69-B1F9-4365E659F0E2}" srcOrd="1" destOrd="0" presId="urn:microsoft.com/office/officeart/2005/8/layout/vProcess5"/>
    <dgm:cxn modelId="{44044F4D-8F84-408C-B39B-2D926BD4493D}" type="presOf" srcId="{6683F51C-B47D-43A9-8E37-ACB00AE94586}" destId="{05BE0E93-9DD4-498A-9847-E216D805F6CE}" srcOrd="0" destOrd="0" presId="urn:microsoft.com/office/officeart/2005/8/layout/vProcess5"/>
    <dgm:cxn modelId="{6D880A73-5AB7-4745-A197-F9DD01588D28}" srcId="{6683F51C-B47D-43A9-8E37-ACB00AE94586}" destId="{2F1F9C82-F7CA-4519-B138-1B310979EA04}" srcOrd="0" destOrd="0" parTransId="{D925942C-2C94-45F9-9DA1-3AC461139313}" sibTransId="{6C0B5A43-E55A-4F71-9840-F102E1E02B2D}"/>
    <dgm:cxn modelId="{CE478391-2439-4FF9-BEF4-AD4BAB07E84D}" type="presOf" srcId="{6C0B5A43-E55A-4F71-9840-F102E1E02B2D}" destId="{7210B2CD-102A-49D8-A604-F67B0A489812}" srcOrd="0" destOrd="0" presId="urn:microsoft.com/office/officeart/2005/8/layout/vProcess5"/>
    <dgm:cxn modelId="{44887392-D21B-4624-B670-3DA8C94527F0}" type="presOf" srcId="{692993E3-5C23-4C59-99AC-6054CB770AFE}" destId="{36D85DF2-25E9-4AC3-B928-BCDBAF67E8DF}" srcOrd="0" destOrd="0" presId="urn:microsoft.com/office/officeart/2005/8/layout/vProcess5"/>
    <dgm:cxn modelId="{1F6388AD-FC46-4984-9DD6-AED3364619B4}" type="presOf" srcId="{2F1F9C82-F7CA-4519-B138-1B310979EA04}" destId="{2EC8B102-61FE-4478-98EF-640BBF8F5969}" srcOrd="0" destOrd="0" presId="urn:microsoft.com/office/officeart/2005/8/layout/vProcess5"/>
    <dgm:cxn modelId="{0BE32FB2-CAAD-4858-9745-F2238F9B7806}" srcId="{6683F51C-B47D-43A9-8E37-ACB00AE94586}" destId="{692993E3-5C23-4C59-99AC-6054CB770AFE}" srcOrd="1" destOrd="0" parTransId="{E342A9E7-94EA-44CD-95C4-0D9E991904FC}" sibTransId="{4C810FD7-9D7D-49AC-AB52-A3C3080EFEDC}"/>
    <dgm:cxn modelId="{CB61E8FE-479F-424F-93CC-E838A2E9C6E3}" type="presParOf" srcId="{05BE0E93-9DD4-498A-9847-E216D805F6CE}" destId="{208FF592-6188-445A-873C-CF54814F4D09}" srcOrd="0" destOrd="0" presId="urn:microsoft.com/office/officeart/2005/8/layout/vProcess5"/>
    <dgm:cxn modelId="{8DF30371-44A4-4D3B-8272-A55FC57F5BCB}" type="presParOf" srcId="{05BE0E93-9DD4-498A-9847-E216D805F6CE}" destId="{2EC8B102-61FE-4478-98EF-640BBF8F5969}" srcOrd="1" destOrd="0" presId="urn:microsoft.com/office/officeart/2005/8/layout/vProcess5"/>
    <dgm:cxn modelId="{2D3B6AD6-FA7E-4D14-A009-0AA178B40A61}" type="presParOf" srcId="{05BE0E93-9DD4-498A-9847-E216D805F6CE}" destId="{36D85DF2-25E9-4AC3-B928-BCDBAF67E8DF}" srcOrd="2" destOrd="0" presId="urn:microsoft.com/office/officeart/2005/8/layout/vProcess5"/>
    <dgm:cxn modelId="{BF5077DC-E75D-4BFF-B3B3-EAC707862E49}" type="presParOf" srcId="{05BE0E93-9DD4-498A-9847-E216D805F6CE}" destId="{7210B2CD-102A-49D8-A604-F67B0A489812}" srcOrd="3" destOrd="0" presId="urn:microsoft.com/office/officeart/2005/8/layout/vProcess5"/>
    <dgm:cxn modelId="{A8499E69-70C3-4CD2-8B63-C8232C967872}" type="presParOf" srcId="{05BE0E93-9DD4-498A-9847-E216D805F6CE}" destId="{3DF5AF28-CADB-4E69-B1F9-4365E659F0E2}" srcOrd="4" destOrd="0" presId="urn:microsoft.com/office/officeart/2005/8/layout/vProcess5"/>
    <dgm:cxn modelId="{13AACDBA-F272-4946-8ED4-6A1FE6831449}" type="presParOf" srcId="{05BE0E93-9DD4-498A-9847-E216D805F6CE}" destId="{632EEE66-DD6D-4E16-A057-696E81C99C5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8A0C85-0B70-47E1-B1A6-98ED4A1E9D9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6E8150-003C-4D13-AD7A-70DEF74BC6E9}">
      <dgm:prSet/>
      <dgm:spPr/>
      <dgm:t>
        <a:bodyPr/>
        <a:lstStyle/>
        <a:p>
          <a:r>
            <a:rPr lang="en-IN" b="0" i="0"/>
            <a:t>Reusability</a:t>
          </a:r>
          <a:endParaRPr lang="en-US"/>
        </a:p>
      </dgm:t>
    </dgm:pt>
    <dgm:pt modelId="{1714BDDE-BB6F-4C91-882B-1BCADAB1739A}" type="parTrans" cxnId="{D3B534AE-ACD0-4D81-ADAC-26686844FBB5}">
      <dgm:prSet/>
      <dgm:spPr/>
      <dgm:t>
        <a:bodyPr/>
        <a:lstStyle/>
        <a:p>
          <a:endParaRPr lang="en-US"/>
        </a:p>
      </dgm:t>
    </dgm:pt>
    <dgm:pt modelId="{65CE23D3-3D5A-4488-824A-763A9A647950}" type="sibTrans" cxnId="{D3B534AE-ACD0-4D81-ADAC-26686844FBB5}">
      <dgm:prSet/>
      <dgm:spPr/>
      <dgm:t>
        <a:bodyPr/>
        <a:lstStyle/>
        <a:p>
          <a:endParaRPr lang="en-US"/>
        </a:p>
      </dgm:t>
    </dgm:pt>
    <dgm:pt modelId="{E9B7756C-2E16-401C-8085-EBB7F2FB96AF}">
      <dgm:prSet/>
      <dgm:spPr/>
      <dgm:t>
        <a:bodyPr/>
        <a:lstStyle/>
        <a:p>
          <a:r>
            <a:rPr lang="en-IN" b="0" i="0"/>
            <a:t>Enhance test quality</a:t>
          </a:r>
          <a:endParaRPr lang="en-US"/>
        </a:p>
      </dgm:t>
    </dgm:pt>
    <dgm:pt modelId="{A56EA69F-5DA9-4F11-81EE-105EC2EBF4FE}" type="parTrans" cxnId="{0EDEBF65-B039-43B8-92A9-034EA2DA554C}">
      <dgm:prSet/>
      <dgm:spPr/>
      <dgm:t>
        <a:bodyPr/>
        <a:lstStyle/>
        <a:p>
          <a:endParaRPr lang="en-US"/>
        </a:p>
      </dgm:t>
    </dgm:pt>
    <dgm:pt modelId="{2B6810FA-CC83-4639-B5EF-54EA0DC82A7A}" type="sibTrans" cxnId="{0EDEBF65-B039-43B8-92A9-034EA2DA554C}">
      <dgm:prSet/>
      <dgm:spPr/>
      <dgm:t>
        <a:bodyPr/>
        <a:lstStyle/>
        <a:p>
          <a:endParaRPr lang="en-US"/>
        </a:p>
      </dgm:t>
    </dgm:pt>
    <dgm:pt modelId="{72CE7A90-EF04-4EC9-9884-D782E49981B6}">
      <dgm:prSet/>
      <dgm:spPr/>
      <dgm:t>
        <a:bodyPr/>
        <a:lstStyle/>
        <a:p>
          <a:r>
            <a:rPr lang="en-IN" b="0" i="0"/>
            <a:t>Scalability</a:t>
          </a:r>
          <a:endParaRPr lang="en-US"/>
        </a:p>
      </dgm:t>
    </dgm:pt>
    <dgm:pt modelId="{CB3D70B3-A337-4CEA-96B4-BF2474F31C31}" type="parTrans" cxnId="{75A7C2B5-F535-4DAA-A8A3-B09A1F8C412B}">
      <dgm:prSet/>
      <dgm:spPr/>
      <dgm:t>
        <a:bodyPr/>
        <a:lstStyle/>
        <a:p>
          <a:endParaRPr lang="en-US"/>
        </a:p>
      </dgm:t>
    </dgm:pt>
    <dgm:pt modelId="{8D03ABEE-E0E6-4A02-A26D-5315A14AB0F3}" type="sibTrans" cxnId="{75A7C2B5-F535-4DAA-A8A3-B09A1F8C412B}">
      <dgm:prSet/>
      <dgm:spPr/>
      <dgm:t>
        <a:bodyPr/>
        <a:lstStyle/>
        <a:p>
          <a:endParaRPr lang="en-US"/>
        </a:p>
      </dgm:t>
    </dgm:pt>
    <dgm:pt modelId="{BAA5847D-9AF9-4154-843C-EC16E0CDE7C6}">
      <dgm:prSet/>
      <dgm:spPr/>
      <dgm:t>
        <a:bodyPr/>
        <a:lstStyle/>
        <a:p>
          <a:r>
            <a:rPr lang="en-IN" b="0" i="0"/>
            <a:t>Consistency</a:t>
          </a:r>
          <a:endParaRPr lang="en-US"/>
        </a:p>
      </dgm:t>
    </dgm:pt>
    <dgm:pt modelId="{E3797053-3419-4F4D-98A6-68F93683D612}" type="parTrans" cxnId="{D97AE84D-6B76-44DD-A9D1-984B8BF610F4}">
      <dgm:prSet/>
      <dgm:spPr/>
      <dgm:t>
        <a:bodyPr/>
        <a:lstStyle/>
        <a:p>
          <a:endParaRPr lang="en-US"/>
        </a:p>
      </dgm:t>
    </dgm:pt>
    <dgm:pt modelId="{EE398DC5-6406-4DE8-8D8C-EB293EEC91F8}" type="sibTrans" cxnId="{D97AE84D-6B76-44DD-A9D1-984B8BF610F4}">
      <dgm:prSet/>
      <dgm:spPr/>
      <dgm:t>
        <a:bodyPr/>
        <a:lstStyle/>
        <a:p>
          <a:endParaRPr lang="en-US"/>
        </a:p>
      </dgm:t>
    </dgm:pt>
    <dgm:pt modelId="{8DC0F38D-8C88-4F94-B7CA-6F70A8E9EABE}" type="pres">
      <dgm:prSet presAssocID="{3A8A0C85-0B70-47E1-B1A6-98ED4A1E9D9F}" presName="diagram" presStyleCnt="0">
        <dgm:presLayoutVars>
          <dgm:dir/>
          <dgm:resizeHandles val="exact"/>
        </dgm:presLayoutVars>
      </dgm:prSet>
      <dgm:spPr/>
    </dgm:pt>
    <dgm:pt modelId="{2FC9C111-EB8A-40F9-9E29-5784159E6449}" type="pres">
      <dgm:prSet presAssocID="{226E8150-003C-4D13-AD7A-70DEF74BC6E9}" presName="node" presStyleLbl="node1" presStyleIdx="0" presStyleCnt="4">
        <dgm:presLayoutVars>
          <dgm:bulletEnabled val="1"/>
        </dgm:presLayoutVars>
      </dgm:prSet>
      <dgm:spPr/>
    </dgm:pt>
    <dgm:pt modelId="{6A40742E-5C79-4221-939F-C112022A6A1E}" type="pres">
      <dgm:prSet presAssocID="{65CE23D3-3D5A-4488-824A-763A9A647950}" presName="sibTrans" presStyleCnt="0"/>
      <dgm:spPr/>
    </dgm:pt>
    <dgm:pt modelId="{7D8F2E9E-2046-4B1A-A7BF-414C3A44F82E}" type="pres">
      <dgm:prSet presAssocID="{E9B7756C-2E16-401C-8085-EBB7F2FB96AF}" presName="node" presStyleLbl="node1" presStyleIdx="1" presStyleCnt="4">
        <dgm:presLayoutVars>
          <dgm:bulletEnabled val="1"/>
        </dgm:presLayoutVars>
      </dgm:prSet>
      <dgm:spPr/>
    </dgm:pt>
    <dgm:pt modelId="{78BDFF58-9ED5-4FCA-A6CB-32F3887CE794}" type="pres">
      <dgm:prSet presAssocID="{2B6810FA-CC83-4639-B5EF-54EA0DC82A7A}" presName="sibTrans" presStyleCnt="0"/>
      <dgm:spPr/>
    </dgm:pt>
    <dgm:pt modelId="{1044BDAE-9925-457A-A1B9-C62B26B9C450}" type="pres">
      <dgm:prSet presAssocID="{72CE7A90-EF04-4EC9-9884-D782E49981B6}" presName="node" presStyleLbl="node1" presStyleIdx="2" presStyleCnt="4">
        <dgm:presLayoutVars>
          <dgm:bulletEnabled val="1"/>
        </dgm:presLayoutVars>
      </dgm:prSet>
      <dgm:spPr/>
    </dgm:pt>
    <dgm:pt modelId="{21704DCB-5959-4BF9-84CD-64E658E11FFE}" type="pres">
      <dgm:prSet presAssocID="{8D03ABEE-E0E6-4A02-A26D-5315A14AB0F3}" presName="sibTrans" presStyleCnt="0"/>
      <dgm:spPr/>
    </dgm:pt>
    <dgm:pt modelId="{4470BDD6-6C43-4C10-8F12-AF2EB00CEF6D}" type="pres">
      <dgm:prSet presAssocID="{BAA5847D-9AF9-4154-843C-EC16E0CDE7C6}" presName="node" presStyleLbl="node1" presStyleIdx="3" presStyleCnt="4">
        <dgm:presLayoutVars>
          <dgm:bulletEnabled val="1"/>
        </dgm:presLayoutVars>
      </dgm:prSet>
      <dgm:spPr/>
    </dgm:pt>
  </dgm:ptLst>
  <dgm:cxnLst>
    <dgm:cxn modelId="{C666ED2E-955C-4235-B6EF-D90BD7F631B8}" type="presOf" srcId="{BAA5847D-9AF9-4154-843C-EC16E0CDE7C6}" destId="{4470BDD6-6C43-4C10-8F12-AF2EB00CEF6D}" srcOrd="0" destOrd="0" presId="urn:microsoft.com/office/officeart/2005/8/layout/default"/>
    <dgm:cxn modelId="{02601445-4866-4E25-A7D9-78F5A87A5901}" type="presOf" srcId="{226E8150-003C-4D13-AD7A-70DEF74BC6E9}" destId="{2FC9C111-EB8A-40F9-9E29-5784159E6449}" srcOrd="0" destOrd="0" presId="urn:microsoft.com/office/officeart/2005/8/layout/default"/>
    <dgm:cxn modelId="{0EDEBF65-B039-43B8-92A9-034EA2DA554C}" srcId="{3A8A0C85-0B70-47E1-B1A6-98ED4A1E9D9F}" destId="{E9B7756C-2E16-401C-8085-EBB7F2FB96AF}" srcOrd="1" destOrd="0" parTransId="{A56EA69F-5DA9-4F11-81EE-105EC2EBF4FE}" sibTransId="{2B6810FA-CC83-4639-B5EF-54EA0DC82A7A}"/>
    <dgm:cxn modelId="{D97AE84D-6B76-44DD-A9D1-984B8BF610F4}" srcId="{3A8A0C85-0B70-47E1-B1A6-98ED4A1E9D9F}" destId="{BAA5847D-9AF9-4154-843C-EC16E0CDE7C6}" srcOrd="3" destOrd="0" parTransId="{E3797053-3419-4F4D-98A6-68F93683D612}" sibTransId="{EE398DC5-6406-4DE8-8D8C-EB293EEC91F8}"/>
    <dgm:cxn modelId="{8E47AD56-4FB4-483D-8C72-9F4F99B0D341}" type="presOf" srcId="{E9B7756C-2E16-401C-8085-EBB7F2FB96AF}" destId="{7D8F2E9E-2046-4B1A-A7BF-414C3A44F82E}" srcOrd="0" destOrd="0" presId="urn:microsoft.com/office/officeart/2005/8/layout/default"/>
    <dgm:cxn modelId="{B76D288D-8820-4297-9F8A-08C848C40ADB}" type="presOf" srcId="{72CE7A90-EF04-4EC9-9884-D782E49981B6}" destId="{1044BDAE-9925-457A-A1B9-C62B26B9C450}" srcOrd="0" destOrd="0" presId="urn:microsoft.com/office/officeart/2005/8/layout/default"/>
    <dgm:cxn modelId="{2F1BB194-0C60-4CB9-A236-D6BA4D0234C3}" type="presOf" srcId="{3A8A0C85-0B70-47E1-B1A6-98ED4A1E9D9F}" destId="{8DC0F38D-8C88-4F94-B7CA-6F70A8E9EABE}" srcOrd="0" destOrd="0" presId="urn:microsoft.com/office/officeart/2005/8/layout/default"/>
    <dgm:cxn modelId="{D3B534AE-ACD0-4D81-ADAC-26686844FBB5}" srcId="{3A8A0C85-0B70-47E1-B1A6-98ED4A1E9D9F}" destId="{226E8150-003C-4D13-AD7A-70DEF74BC6E9}" srcOrd="0" destOrd="0" parTransId="{1714BDDE-BB6F-4C91-882B-1BCADAB1739A}" sibTransId="{65CE23D3-3D5A-4488-824A-763A9A647950}"/>
    <dgm:cxn modelId="{75A7C2B5-F535-4DAA-A8A3-B09A1F8C412B}" srcId="{3A8A0C85-0B70-47E1-B1A6-98ED4A1E9D9F}" destId="{72CE7A90-EF04-4EC9-9884-D782E49981B6}" srcOrd="2" destOrd="0" parTransId="{CB3D70B3-A337-4CEA-96B4-BF2474F31C31}" sibTransId="{8D03ABEE-E0E6-4A02-A26D-5315A14AB0F3}"/>
    <dgm:cxn modelId="{C00FA801-DC38-4BD1-AF59-041FE17578EB}" type="presParOf" srcId="{8DC0F38D-8C88-4F94-B7CA-6F70A8E9EABE}" destId="{2FC9C111-EB8A-40F9-9E29-5784159E6449}" srcOrd="0" destOrd="0" presId="urn:microsoft.com/office/officeart/2005/8/layout/default"/>
    <dgm:cxn modelId="{DAFB3585-3575-463C-A2F1-D8303CC6B093}" type="presParOf" srcId="{8DC0F38D-8C88-4F94-B7CA-6F70A8E9EABE}" destId="{6A40742E-5C79-4221-939F-C112022A6A1E}" srcOrd="1" destOrd="0" presId="urn:microsoft.com/office/officeart/2005/8/layout/default"/>
    <dgm:cxn modelId="{762DB90A-00E8-43CA-BDDB-C1238EFDE0FE}" type="presParOf" srcId="{8DC0F38D-8C88-4F94-B7CA-6F70A8E9EABE}" destId="{7D8F2E9E-2046-4B1A-A7BF-414C3A44F82E}" srcOrd="2" destOrd="0" presId="urn:microsoft.com/office/officeart/2005/8/layout/default"/>
    <dgm:cxn modelId="{A139BE78-9A6B-4FED-9085-0BB96A59620D}" type="presParOf" srcId="{8DC0F38D-8C88-4F94-B7CA-6F70A8E9EABE}" destId="{78BDFF58-9ED5-4FCA-A6CB-32F3887CE794}" srcOrd="3" destOrd="0" presId="urn:microsoft.com/office/officeart/2005/8/layout/default"/>
    <dgm:cxn modelId="{3987B969-2BB4-4917-B799-0B9C8C62C205}" type="presParOf" srcId="{8DC0F38D-8C88-4F94-B7CA-6F70A8E9EABE}" destId="{1044BDAE-9925-457A-A1B9-C62B26B9C450}" srcOrd="4" destOrd="0" presId="urn:microsoft.com/office/officeart/2005/8/layout/default"/>
    <dgm:cxn modelId="{E87BE685-48E7-409D-AD79-6C21BF3AE758}" type="presParOf" srcId="{8DC0F38D-8C88-4F94-B7CA-6F70A8E9EABE}" destId="{21704DCB-5959-4BF9-84CD-64E658E11FFE}" srcOrd="5" destOrd="0" presId="urn:microsoft.com/office/officeart/2005/8/layout/default"/>
    <dgm:cxn modelId="{90333247-E110-4DC0-90E2-1914B7F0ADF3}" type="presParOf" srcId="{8DC0F38D-8C88-4F94-B7CA-6F70A8E9EABE}" destId="{4470BDD6-6C43-4C10-8F12-AF2EB00CEF6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092904-4216-4FD7-85C5-329FB95CF44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95559A-4A71-429A-B1CA-7A69BACBED7C}">
      <dgm:prSet/>
      <dgm:spPr/>
      <dgm:t>
        <a:bodyPr/>
        <a:lstStyle/>
        <a:p>
          <a:r>
            <a:rPr lang="en-IN"/>
            <a:t>Programming language – Java</a:t>
          </a:r>
          <a:endParaRPr lang="en-US"/>
        </a:p>
      </dgm:t>
    </dgm:pt>
    <dgm:pt modelId="{BAA4712F-C85E-47F1-BB5D-D82E2F409DED}" type="parTrans" cxnId="{2309ED3C-2C38-4E90-827F-645C56941B4E}">
      <dgm:prSet/>
      <dgm:spPr/>
      <dgm:t>
        <a:bodyPr/>
        <a:lstStyle/>
        <a:p>
          <a:endParaRPr lang="en-US"/>
        </a:p>
      </dgm:t>
    </dgm:pt>
    <dgm:pt modelId="{380397D7-8BA6-4326-8A07-A4CEC8A3170B}" type="sibTrans" cxnId="{2309ED3C-2C38-4E90-827F-645C56941B4E}">
      <dgm:prSet/>
      <dgm:spPr/>
      <dgm:t>
        <a:bodyPr/>
        <a:lstStyle/>
        <a:p>
          <a:endParaRPr lang="en-US"/>
        </a:p>
      </dgm:t>
    </dgm:pt>
    <dgm:pt modelId="{59A89BA0-0F03-404E-AB22-DD75439ED33C}">
      <dgm:prSet/>
      <dgm:spPr/>
      <dgm:t>
        <a:bodyPr/>
        <a:lstStyle/>
        <a:p>
          <a:r>
            <a:rPr lang="en-IN" dirty="0"/>
            <a:t>Rest Assured</a:t>
          </a:r>
          <a:endParaRPr lang="en-US" dirty="0"/>
        </a:p>
      </dgm:t>
    </dgm:pt>
    <dgm:pt modelId="{275E6384-7B12-4E18-91A4-C9FEC94303D1}" type="parTrans" cxnId="{DF9776D8-F47C-44AF-9733-B27C466282AD}">
      <dgm:prSet/>
      <dgm:spPr/>
      <dgm:t>
        <a:bodyPr/>
        <a:lstStyle/>
        <a:p>
          <a:endParaRPr lang="en-US"/>
        </a:p>
      </dgm:t>
    </dgm:pt>
    <dgm:pt modelId="{335E424F-7750-4031-AF66-1CAB2948353D}" type="sibTrans" cxnId="{DF9776D8-F47C-44AF-9733-B27C466282AD}">
      <dgm:prSet/>
      <dgm:spPr/>
      <dgm:t>
        <a:bodyPr/>
        <a:lstStyle/>
        <a:p>
          <a:endParaRPr lang="en-US"/>
        </a:p>
      </dgm:t>
    </dgm:pt>
    <dgm:pt modelId="{0E9C8869-41B6-4DAD-8BB1-50FD59D6878B}">
      <dgm:prSet/>
      <dgm:spPr/>
      <dgm:t>
        <a:bodyPr/>
        <a:lstStyle/>
        <a:p>
          <a:r>
            <a:rPr lang="en-IN"/>
            <a:t>Cucumber</a:t>
          </a:r>
          <a:endParaRPr lang="en-US"/>
        </a:p>
      </dgm:t>
    </dgm:pt>
    <dgm:pt modelId="{C032A5F4-D7AC-40A4-8384-EDEE1491A841}" type="parTrans" cxnId="{CE468AAB-E835-4F0C-9C93-2AD481161D43}">
      <dgm:prSet/>
      <dgm:spPr/>
      <dgm:t>
        <a:bodyPr/>
        <a:lstStyle/>
        <a:p>
          <a:endParaRPr lang="en-US"/>
        </a:p>
      </dgm:t>
    </dgm:pt>
    <dgm:pt modelId="{F90A3860-ECA2-4819-954D-7DF01F63B721}" type="sibTrans" cxnId="{CE468AAB-E835-4F0C-9C93-2AD481161D43}">
      <dgm:prSet/>
      <dgm:spPr/>
      <dgm:t>
        <a:bodyPr/>
        <a:lstStyle/>
        <a:p>
          <a:endParaRPr lang="en-US"/>
        </a:p>
      </dgm:t>
    </dgm:pt>
    <dgm:pt modelId="{A77808F2-54DD-450C-8F2D-564CD7BDE380}">
      <dgm:prSet/>
      <dgm:spPr/>
      <dgm:t>
        <a:bodyPr/>
        <a:lstStyle/>
        <a:p>
          <a:r>
            <a:rPr lang="en-IN"/>
            <a:t>JUnit</a:t>
          </a:r>
          <a:endParaRPr lang="en-US"/>
        </a:p>
      </dgm:t>
    </dgm:pt>
    <dgm:pt modelId="{3DEF7DF4-748D-4225-A490-995F5260569F}" type="parTrans" cxnId="{5281D534-2EDD-4480-A947-239A64E8D547}">
      <dgm:prSet/>
      <dgm:spPr/>
      <dgm:t>
        <a:bodyPr/>
        <a:lstStyle/>
        <a:p>
          <a:endParaRPr lang="en-US"/>
        </a:p>
      </dgm:t>
    </dgm:pt>
    <dgm:pt modelId="{248F72D3-DD82-4EEA-A976-D96E8C68BB6C}" type="sibTrans" cxnId="{5281D534-2EDD-4480-A947-239A64E8D547}">
      <dgm:prSet/>
      <dgm:spPr/>
      <dgm:t>
        <a:bodyPr/>
        <a:lstStyle/>
        <a:p>
          <a:endParaRPr lang="en-US"/>
        </a:p>
      </dgm:t>
    </dgm:pt>
    <dgm:pt modelId="{B7659319-094C-4D7B-9F77-239EA283641B}" type="pres">
      <dgm:prSet presAssocID="{AE092904-4216-4FD7-85C5-329FB95CF44D}" presName="matrix" presStyleCnt="0">
        <dgm:presLayoutVars>
          <dgm:chMax val="1"/>
          <dgm:dir/>
          <dgm:resizeHandles val="exact"/>
        </dgm:presLayoutVars>
      </dgm:prSet>
      <dgm:spPr/>
    </dgm:pt>
    <dgm:pt modelId="{51EB860C-1AC2-4A0E-B477-10B1589DEE6C}" type="pres">
      <dgm:prSet presAssocID="{AE092904-4216-4FD7-85C5-329FB95CF44D}" presName="diamond" presStyleLbl="bgShp" presStyleIdx="0" presStyleCnt="1"/>
      <dgm:spPr/>
    </dgm:pt>
    <dgm:pt modelId="{66822711-F7A5-453F-9071-F5F94FD2F408}" type="pres">
      <dgm:prSet presAssocID="{AE092904-4216-4FD7-85C5-329FB95CF4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02AF25-B48A-4549-B10B-C2653E5A81AE}" type="pres">
      <dgm:prSet presAssocID="{AE092904-4216-4FD7-85C5-329FB95CF4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EC965E-F6C3-4501-9D26-D959B2A10FF0}" type="pres">
      <dgm:prSet presAssocID="{AE092904-4216-4FD7-85C5-329FB95CF4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CD0FC31-1527-42DE-86BA-A458F5B2B62A}" type="pres">
      <dgm:prSet presAssocID="{AE092904-4216-4FD7-85C5-329FB95CF4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798014-EF57-4C6C-8E10-A10BA652F166}" type="presOf" srcId="{59A89BA0-0F03-404E-AB22-DD75439ED33C}" destId="{5302AF25-B48A-4549-B10B-C2653E5A81AE}" srcOrd="0" destOrd="0" presId="urn:microsoft.com/office/officeart/2005/8/layout/matrix3"/>
    <dgm:cxn modelId="{D38CC91E-D0D8-4178-A254-627CC0609527}" type="presOf" srcId="{AE092904-4216-4FD7-85C5-329FB95CF44D}" destId="{B7659319-094C-4D7B-9F77-239EA283641B}" srcOrd="0" destOrd="0" presId="urn:microsoft.com/office/officeart/2005/8/layout/matrix3"/>
    <dgm:cxn modelId="{F1FE4226-E635-4249-961D-E4479DC37FC6}" type="presOf" srcId="{A77808F2-54DD-450C-8F2D-564CD7BDE380}" destId="{4CD0FC31-1527-42DE-86BA-A458F5B2B62A}" srcOrd="0" destOrd="0" presId="urn:microsoft.com/office/officeart/2005/8/layout/matrix3"/>
    <dgm:cxn modelId="{5281D534-2EDD-4480-A947-239A64E8D547}" srcId="{AE092904-4216-4FD7-85C5-329FB95CF44D}" destId="{A77808F2-54DD-450C-8F2D-564CD7BDE380}" srcOrd="3" destOrd="0" parTransId="{3DEF7DF4-748D-4225-A490-995F5260569F}" sibTransId="{248F72D3-DD82-4EEA-A976-D96E8C68BB6C}"/>
    <dgm:cxn modelId="{2309ED3C-2C38-4E90-827F-645C56941B4E}" srcId="{AE092904-4216-4FD7-85C5-329FB95CF44D}" destId="{AE95559A-4A71-429A-B1CA-7A69BACBED7C}" srcOrd="0" destOrd="0" parTransId="{BAA4712F-C85E-47F1-BB5D-D82E2F409DED}" sibTransId="{380397D7-8BA6-4326-8A07-A4CEC8A3170B}"/>
    <dgm:cxn modelId="{71E4BC49-DCF7-45C4-981D-C819307F28B2}" type="presOf" srcId="{AE95559A-4A71-429A-B1CA-7A69BACBED7C}" destId="{66822711-F7A5-453F-9071-F5F94FD2F408}" srcOrd="0" destOrd="0" presId="urn:microsoft.com/office/officeart/2005/8/layout/matrix3"/>
    <dgm:cxn modelId="{CE468AAB-E835-4F0C-9C93-2AD481161D43}" srcId="{AE092904-4216-4FD7-85C5-329FB95CF44D}" destId="{0E9C8869-41B6-4DAD-8BB1-50FD59D6878B}" srcOrd="2" destOrd="0" parTransId="{C032A5F4-D7AC-40A4-8384-EDEE1491A841}" sibTransId="{F90A3860-ECA2-4819-954D-7DF01F63B721}"/>
    <dgm:cxn modelId="{DF9776D8-F47C-44AF-9733-B27C466282AD}" srcId="{AE092904-4216-4FD7-85C5-329FB95CF44D}" destId="{59A89BA0-0F03-404E-AB22-DD75439ED33C}" srcOrd="1" destOrd="0" parTransId="{275E6384-7B12-4E18-91A4-C9FEC94303D1}" sibTransId="{335E424F-7750-4031-AF66-1CAB2948353D}"/>
    <dgm:cxn modelId="{D3AB94F8-8E13-42D9-8983-618866360C05}" type="presOf" srcId="{0E9C8869-41B6-4DAD-8BB1-50FD59D6878B}" destId="{A9EC965E-F6C3-4501-9D26-D959B2A10FF0}" srcOrd="0" destOrd="0" presId="urn:microsoft.com/office/officeart/2005/8/layout/matrix3"/>
    <dgm:cxn modelId="{B4ED70B7-8AD8-41F7-B076-2CB04FA6D61F}" type="presParOf" srcId="{B7659319-094C-4D7B-9F77-239EA283641B}" destId="{51EB860C-1AC2-4A0E-B477-10B1589DEE6C}" srcOrd="0" destOrd="0" presId="urn:microsoft.com/office/officeart/2005/8/layout/matrix3"/>
    <dgm:cxn modelId="{4A91CA92-D921-40EB-B02E-3A5CEC014822}" type="presParOf" srcId="{B7659319-094C-4D7B-9F77-239EA283641B}" destId="{66822711-F7A5-453F-9071-F5F94FD2F408}" srcOrd="1" destOrd="0" presId="urn:microsoft.com/office/officeart/2005/8/layout/matrix3"/>
    <dgm:cxn modelId="{77E12713-0774-40E5-8DE6-CA9649BF0003}" type="presParOf" srcId="{B7659319-094C-4D7B-9F77-239EA283641B}" destId="{5302AF25-B48A-4549-B10B-C2653E5A81AE}" srcOrd="2" destOrd="0" presId="urn:microsoft.com/office/officeart/2005/8/layout/matrix3"/>
    <dgm:cxn modelId="{53937F8D-FE6E-4D74-9C6B-754742A4B85A}" type="presParOf" srcId="{B7659319-094C-4D7B-9F77-239EA283641B}" destId="{A9EC965E-F6C3-4501-9D26-D959B2A10FF0}" srcOrd="3" destOrd="0" presId="urn:microsoft.com/office/officeart/2005/8/layout/matrix3"/>
    <dgm:cxn modelId="{3FE6F602-0C50-49B7-BEE4-A1A3A783ABD0}" type="presParOf" srcId="{B7659319-094C-4D7B-9F77-239EA283641B}" destId="{4CD0FC31-1527-42DE-86BA-A458F5B2B62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9152C5-E0D5-44DA-8811-0C8B48765E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C272891F-BA6A-40DE-A753-3CEA7EF21C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Rest Assured is a Java-based library that is used to test RESTful APIs. </a:t>
          </a:r>
          <a:endParaRPr lang="en-US"/>
        </a:p>
      </dgm:t>
    </dgm:pt>
    <dgm:pt modelId="{D73F1A6C-2F35-4822-B76B-B4D53308815C}" type="parTrans" cxnId="{F201185F-4CD3-44C1-9358-B0267875484E}">
      <dgm:prSet/>
      <dgm:spPr/>
      <dgm:t>
        <a:bodyPr/>
        <a:lstStyle/>
        <a:p>
          <a:endParaRPr lang="en-US"/>
        </a:p>
      </dgm:t>
    </dgm:pt>
    <dgm:pt modelId="{F52FD52D-BF8C-4803-AF66-0FA2D228B444}" type="sibTrans" cxnId="{F201185F-4CD3-44C1-9358-B0267875484E}">
      <dgm:prSet/>
      <dgm:spPr/>
      <dgm:t>
        <a:bodyPr/>
        <a:lstStyle/>
        <a:p>
          <a:endParaRPr lang="en-US"/>
        </a:p>
      </dgm:t>
    </dgm:pt>
    <dgm:pt modelId="{3B64EB5E-B31A-44E0-A1A7-E23858F7ED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It enables developers to send HTTP requests and verify the responses in a simple and readable manner. </a:t>
          </a:r>
          <a:endParaRPr lang="en-US"/>
        </a:p>
      </dgm:t>
    </dgm:pt>
    <dgm:pt modelId="{0ECA86B0-9819-4C48-BE36-D1C96F71B9D7}" type="parTrans" cxnId="{35FDC3B0-88BE-4074-A207-59FE8E93CF9B}">
      <dgm:prSet/>
      <dgm:spPr/>
      <dgm:t>
        <a:bodyPr/>
        <a:lstStyle/>
        <a:p>
          <a:endParaRPr lang="en-US"/>
        </a:p>
      </dgm:t>
    </dgm:pt>
    <dgm:pt modelId="{65F4A45C-F670-42F7-8808-4F32B738C5CE}" type="sibTrans" cxnId="{35FDC3B0-88BE-4074-A207-59FE8E93CF9B}">
      <dgm:prSet/>
      <dgm:spPr/>
      <dgm:t>
        <a:bodyPr/>
        <a:lstStyle/>
        <a:p>
          <a:endParaRPr lang="en-US"/>
        </a:p>
      </dgm:t>
    </dgm:pt>
    <dgm:pt modelId="{0BF19FE9-D371-4356-AB32-608F35CB0091}" type="pres">
      <dgm:prSet presAssocID="{A69152C5-E0D5-44DA-8811-0C8B48765E0B}" presName="root" presStyleCnt="0">
        <dgm:presLayoutVars>
          <dgm:dir/>
          <dgm:resizeHandles val="exact"/>
        </dgm:presLayoutVars>
      </dgm:prSet>
      <dgm:spPr/>
    </dgm:pt>
    <dgm:pt modelId="{CFA6AC33-683A-427E-BA08-CC7C9DD781EE}" type="pres">
      <dgm:prSet presAssocID="{C272891F-BA6A-40DE-A753-3CEA7EF21C99}" presName="compNode" presStyleCnt="0"/>
      <dgm:spPr/>
    </dgm:pt>
    <dgm:pt modelId="{F2FACD91-3AFA-4C6F-A7C0-E2C1FCCC7CD5}" type="pres">
      <dgm:prSet presAssocID="{C272891F-BA6A-40DE-A753-3CEA7EF21C99}" presName="iconBgRect" presStyleLbl="bgShp" presStyleIdx="0" presStyleCnt="2"/>
      <dgm:spPr/>
    </dgm:pt>
    <dgm:pt modelId="{06534F61-C5CB-4541-9591-F04EAB4BDF2E}" type="pres">
      <dgm:prSet presAssocID="{C272891F-BA6A-40DE-A753-3CEA7EF21C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BAF9B5-B8CF-4E68-BAE8-67D041F54408}" type="pres">
      <dgm:prSet presAssocID="{C272891F-BA6A-40DE-A753-3CEA7EF21C99}" presName="spaceRect" presStyleCnt="0"/>
      <dgm:spPr/>
    </dgm:pt>
    <dgm:pt modelId="{CDCB56B9-AA34-49AA-B442-1199DD0472E7}" type="pres">
      <dgm:prSet presAssocID="{C272891F-BA6A-40DE-A753-3CEA7EF21C99}" presName="textRect" presStyleLbl="revTx" presStyleIdx="0" presStyleCnt="2">
        <dgm:presLayoutVars>
          <dgm:chMax val="1"/>
          <dgm:chPref val="1"/>
        </dgm:presLayoutVars>
      </dgm:prSet>
      <dgm:spPr/>
    </dgm:pt>
    <dgm:pt modelId="{BC6C09F4-F6A3-46BF-9269-815E27B90E60}" type="pres">
      <dgm:prSet presAssocID="{F52FD52D-BF8C-4803-AF66-0FA2D228B444}" presName="sibTrans" presStyleCnt="0"/>
      <dgm:spPr/>
    </dgm:pt>
    <dgm:pt modelId="{325BE5C7-4BE4-4CD2-B2F0-AC033F598005}" type="pres">
      <dgm:prSet presAssocID="{3B64EB5E-B31A-44E0-A1A7-E23858F7ED78}" presName="compNode" presStyleCnt="0"/>
      <dgm:spPr/>
    </dgm:pt>
    <dgm:pt modelId="{D1DFA693-ADDD-42B3-85D4-67830CAB6A61}" type="pres">
      <dgm:prSet presAssocID="{3B64EB5E-B31A-44E0-A1A7-E23858F7ED78}" presName="iconBgRect" presStyleLbl="bgShp" presStyleIdx="1" presStyleCnt="2"/>
      <dgm:spPr/>
    </dgm:pt>
    <dgm:pt modelId="{0F2D80E7-C56C-4C33-A496-36B546AC7269}" type="pres">
      <dgm:prSet presAssocID="{3B64EB5E-B31A-44E0-A1A7-E23858F7ED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E880C1E-DA48-45C8-8D20-0CCA2A3BB1C7}" type="pres">
      <dgm:prSet presAssocID="{3B64EB5E-B31A-44E0-A1A7-E23858F7ED78}" presName="spaceRect" presStyleCnt="0"/>
      <dgm:spPr/>
    </dgm:pt>
    <dgm:pt modelId="{A9531C47-0E89-4CD5-9E4C-8690D2212D7A}" type="pres">
      <dgm:prSet presAssocID="{3B64EB5E-B31A-44E0-A1A7-E23858F7ED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201185F-4CD3-44C1-9358-B0267875484E}" srcId="{A69152C5-E0D5-44DA-8811-0C8B48765E0B}" destId="{C272891F-BA6A-40DE-A753-3CEA7EF21C99}" srcOrd="0" destOrd="0" parTransId="{D73F1A6C-2F35-4822-B76B-B4D53308815C}" sibTransId="{F52FD52D-BF8C-4803-AF66-0FA2D228B444}"/>
    <dgm:cxn modelId="{649F349F-0DF4-4C38-B318-2A18526A154C}" type="presOf" srcId="{A69152C5-E0D5-44DA-8811-0C8B48765E0B}" destId="{0BF19FE9-D371-4356-AB32-608F35CB0091}" srcOrd="0" destOrd="0" presId="urn:microsoft.com/office/officeart/2018/5/layout/IconCircleLabelList"/>
    <dgm:cxn modelId="{35FDC3B0-88BE-4074-A207-59FE8E93CF9B}" srcId="{A69152C5-E0D5-44DA-8811-0C8B48765E0B}" destId="{3B64EB5E-B31A-44E0-A1A7-E23858F7ED78}" srcOrd="1" destOrd="0" parTransId="{0ECA86B0-9819-4C48-BE36-D1C96F71B9D7}" sibTransId="{65F4A45C-F670-42F7-8808-4F32B738C5CE}"/>
    <dgm:cxn modelId="{13B1BBE3-5EDD-41E4-8C8B-4E974DD3ABA3}" type="presOf" srcId="{3B64EB5E-B31A-44E0-A1A7-E23858F7ED78}" destId="{A9531C47-0E89-4CD5-9E4C-8690D2212D7A}" srcOrd="0" destOrd="0" presId="urn:microsoft.com/office/officeart/2018/5/layout/IconCircleLabelList"/>
    <dgm:cxn modelId="{595775F1-C65C-47CE-8067-761072F0103A}" type="presOf" srcId="{C272891F-BA6A-40DE-A753-3CEA7EF21C99}" destId="{CDCB56B9-AA34-49AA-B442-1199DD0472E7}" srcOrd="0" destOrd="0" presId="urn:microsoft.com/office/officeart/2018/5/layout/IconCircleLabelList"/>
    <dgm:cxn modelId="{AB5DEC15-FE0A-4263-A7C9-EFA48BF25F5D}" type="presParOf" srcId="{0BF19FE9-D371-4356-AB32-608F35CB0091}" destId="{CFA6AC33-683A-427E-BA08-CC7C9DD781EE}" srcOrd="0" destOrd="0" presId="urn:microsoft.com/office/officeart/2018/5/layout/IconCircleLabelList"/>
    <dgm:cxn modelId="{97A85F46-7380-45AC-B51E-355072E93729}" type="presParOf" srcId="{CFA6AC33-683A-427E-BA08-CC7C9DD781EE}" destId="{F2FACD91-3AFA-4C6F-A7C0-E2C1FCCC7CD5}" srcOrd="0" destOrd="0" presId="urn:microsoft.com/office/officeart/2018/5/layout/IconCircleLabelList"/>
    <dgm:cxn modelId="{07F67E60-CF8B-46EB-B554-BEE7F5CDD519}" type="presParOf" srcId="{CFA6AC33-683A-427E-BA08-CC7C9DD781EE}" destId="{06534F61-C5CB-4541-9591-F04EAB4BDF2E}" srcOrd="1" destOrd="0" presId="urn:microsoft.com/office/officeart/2018/5/layout/IconCircleLabelList"/>
    <dgm:cxn modelId="{CC89D24E-5D20-4F39-8ED1-6B52EC5E88F8}" type="presParOf" srcId="{CFA6AC33-683A-427E-BA08-CC7C9DD781EE}" destId="{60BAF9B5-B8CF-4E68-BAE8-67D041F54408}" srcOrd="2" destOrd="0" presId="urn:microsoft.com/office/officeart/2018/5/layout/IconCircleLabelList"/>
    <dgm:cxn modelId="{75B52DB1-E3C0-4E05-BE18-CF7D2149F4BA}" type="presParOf" srcId="{CFA6AC33-683A-427E-BA08-CC7C9DD781EE}" destId="{CDCB56B9-AA34-49AA-B442-1199DD0472E7}" srcOrd="3" destOrd="0" presId="urn:microsoft.com/office/officeart/2018/5/layout/IconCircleLabelList"/>
    <dgm:cxn modelId="{B5FD8715-65EB-4DE6-B9ED-E20649DC3F57}" type="presParOf" srcId="{0BF19FE9-D371-4356-AB32-608F35CB0091}" destId="{BC6C09F4-F6A3-46BF-9269-815E27B90E60}" srcOrd="1" destOrd="0" presId="urn:microsoft.com/office/officeart/2018/5/layout/IconCircleLabelList"/>
    <dgm:cxn modelId="{4303824E-0A35-42A8-9FF6-7B97D30AB238}" type="presParOf" srcId="{0BF19FE9-D371-4356-AB32-608F35CB0091}" destId="{325BE5C7-4BE4-4CD2-B2F0-AC033F598005}" srcOrd="2" destOrd="0" presId="urn:microsoft.com/office/officeart/2018/5/layout/IconCircleLabelList"/>
    <dgm:cxn modelId="{EA14EAA7-6F3C-40EA-83E3-1BFFF4783C81}" type="presParOf" srcId="{325BE5C7-4BE4-4CD2-B2F0-AC033F598005}" destId="{D1DFA693-ADDD-42B3-85D4-67830CAB6A61}" srcOrd="0" destOrd="0" presId="urn:microsoft.com/office/officeart/2018/5/layout/IconCircleLabelList"/>
    <dgm:cxn modelId="{10D2BDE2-0367-4B31-BF4A-C840AA3EF796}" type="presParOf" srcId="{325BE5C7-4BE4-4CD2-B2F0-AC033F598005}" destId="{0F2D80E7-C56C-4C33-A496-36B546AC7269}" srcOrd="1" destOrd="0" presId="urn:microsoft.com/office/officeart/2018/5/layout/IconCircleLabelList"/>
    <dgm:cxn modelId="{CBDBB16F-AF66-4CDC-84D1-3FF205C44C4C}" type="presParOf" srcId="{325BE5C7-4BE4-4CD2-B2F0-AC033F598005}" destId="{6E880C1E-DA48-45C8-8D20-0CCA2A3BB1C7}" srcOrd="2" destOrd="0" presId="urn:microsoft.com/office/officeart/2018/5/layout/IconCircleLabelList"/>
    <dgm:cxn modelId="{EA8DA862-E6C3-4A6F-8789-CA45D8AF7094}" type="presParOf" srcId="{325BE5C7-4BE4-4CD2-B2F0-AC033F598005}" destId="{A9531C47-0E89-4CD5-9E4C-8690D2212D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37BE7E-FE6F-4F65-98DD-6FA6538088E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940AF9-ADAA-4AAD-B5F7-96A725DA894B}">
      <dgm:prSet/>
      <dgm:spPr/>
      <dgm:t>
        <a:bodyPr/>
        <a:lstStyle/>
        <a:p>
          <a:r>
            <a:rPr lang="en-IN" b="0" i="0"/>
            <a:t>Request Specification</a:t>
          </a:r>
          <a:endParaRPr lang="en-US"/>
        </a:p>
      </dgm:t>
    </dgm:pt>
    <dgm:pt modelId="{23A8EE85-2950-47A4-81FB-F012004A6D9E}" type="parTrans" cxnId="{70214EF9-ACD1-48A0-9934-748E810D592A}">
      <dgm:prSet/>
      <dgm:spPr/>
      <dgm:t>
        <a:bodyPr/>
        <a:lstStyle/>
        <a:p>
          <a:endParaRPr lang="en-US"/>
        </a:p>
      </dgm:t>
    </dgm:pt>
    <dgm:pt modelId="{053A0AE4-4DDA-49E8-912B-78C00F166C95}" type="sibTrans" cxnId="{70214EF9-ACD1-48A0-9934-748E810D592A}">
      <dgm:prSet/>
      <dgm:spPr/>
      <dgm:t>
        <a:bodyPr/>
        <a:lstStyle/>
        <a:p>
          <a:endParaRPr lang="en-US"/>
        </a:p>
      </dgm:t>
    </dgm:pt>
    <dgm:pt modelId="{3D0EA339-7CB2-4F8E-B7E0-B0BFC894719B}">
      <dgm:prSet/>
      <dgm:spPr/>
      <dgm:t>
        <a:bodyPr/>
        <a:lstStyle/>
        <a:p>
          <a:r>
            <a:rPr lang="en-IN" b="0" i="0"/>
            <a:t>Response Specification</a:t>
          </a:r>
          <a:endParaRPr lang="en-US"/>
        </a:p>
      </dgm:t>
    </dgm:pt>
    <dgm:pt modelId="{6D85FF9A-9992-46A3-8B43-6AF3C4437CCE}" type="parTrans" cxnId="{5EF2FCD4-69C2-4987-9D9A-66915A62DD60}">
      <dgm:prSet/>
      <dgm:spPr/>
      <dgm:t>
        <a:bodyPr/>
        <a:lstStyle/>
        <a:p>
          <a:endParaRPr lang="en-US"/>
        </a:p>
      </dgm:t>
    </dgm:pt>
    <dgm:pt modelId="{38C0A24A-0528-45A7-A919-18595D75F39D}" type="sibTrans" cxnId="{5EF2FCD4-69C2-4987-9D9A-66915A62DD60}">
      <dgm:prSet/>
      <dgm:spPr/>
      <dgm:t>
        <a:bodyPr/>
        <a:lstStyle/>
        <a:p>
          <a:endParaRPr lang="en-US"/>
        </a:p>
      </dgm:t>
    </dgm:pt>
    <dgm:pt modelId="{A63216A5-FC93-497A-8660-58A3630CCB32}">
      <dgm:prSet/>
      <dgm:spPr/>
      <dgm:t>
        <a:bodyPr/>
        <a:lstStyle/>
        <a:p>
          <a:r>
            <a:rPr lang="en-IN" b="0" i="0"/>
            <a:t>Request Builder</a:t>
          </a:r>
          <a:endParaRPr lang="en-US"/>
        </a:p>
      </dgm:t>
    </dgm:pt>
    <dgm:pt modelId="{591B6999-8AF1-4E54-BA35-DAC846D65F3E}" type="parTrans" cxnId="{3FA33525-9E6A-4497-89DC-3F8859793F3E}">
      <dgm:prSet/>
      <dgm:spPr/>
      <dgm:t>
        <a:bodyPr/>
        <a:lstStyle/>
        <a:p>
          <a:endParaRPr lang="en-US"/>
        </a:p>
      </dgm:t>
    </dgm:pt>
    <dgm:pt modelId="{08A7319A-B49F-480F-9AFD-C3A86701A719}" type="sibTrans" cxnId="{3FA33525-9E6A-4497-89DC-3F8859793F3E}">
      <dgm:prSet/>
      <dgm:spPr/>
      <dgm:t>
        <a:bodyPr/>
        <a:lstStyle/>
        <a:p>
          <a:endParaRPr lang="en-US"/>
        </a:p>
      </dgm:t>
    </dgm:pt>
    <dgm:pt modelId="{3ED05DEA-98AA-4FD4-B8D3-450A97D5DB22}">
      <dgm:prSet/>
      <dgm:spPr/>
      <dgm:t>
        <a:bodyPr/>
        <a:lstStyle/>
        <a:p>
          <a:r>
            <a:rPr lang="en-IN" b="0" i="0"/>
            <a:t>Response Extractor</a:t>
          </a:r>
          <a:endParaRPr lang="en-US"/>
        </a:p>
      </dgm:t>
    </dgm:pt>
    <dgm:pt modelId="{E9D5A100-A32F-4E4E-9FCF-0503AE8AEA78}" type="parTrans" cxnId="{56EA0A6B-1BF2-44EA-AA0C-48DBBE18E412}">
      <dgm:prSet/>
      <dgm:spPr/>
      <dgm:t>
        <a:bodyPr/>
        <a:lstStyle/>
        <a:p>
          <a:endParaRPr lang="en-US"/>
        </a:p>
      </dgm:t>
    </dgm:pt>
    <dgm:pt modelId="{1F0EDD18-8CCE-4A66-B7EC-CA92132BDF7D}" type="sibTrans" cxnId="{56EA0A6B-1BF2-44EA-AA0C-48DBBE18E412}">
      <dgm:prSet/>
      <dgm:spPr/>
      <dgm:t>
        <a:bodyPr/>
        <a:lstStyle/>
        <a:p>
          <a:endParaRPr lang="en-US"/>
        </a:p>
      </dgm:t>
    </dgm:pt>
    <dgm:pt modelId="{2A8CCB98-160A-4665-B289-E5701D5CD534}">
      <dgm:prSet/>
      <dgm:spPr/>
      <dgm:t>
        <a:bodyPr/>
        <a:lstStyle/>
        <a:p>
          <a:r>
            <a:rPr lang="en-IN" b="0" i="0"/>
            <a:t>Assertions</a:t>
          </a:r>
          <a:endParaRPr lang="en-US"/>
        </a:p>
      </dgm:t>
    </dgm:pt>
    <dgm:pt modelId="{98C998A2-0750-404E-964E-170250D84700}" type="parTrans" cxnId="{079FC301-F10B-4A4B-BCC6-EECE78906F60}">
      <dgm:prSet/>
      <dgm:spPr/>
      <dgm:t>
        <a:bodyPr/>
        <a:lstStyle/>
        <a:p>
          <a:endParaRPr lang="en-US"/>
        </a:p>
      </dgm:t>
    </dgm:pt>
    <dgm:pt modelId="{95BC9572-03C0-4597-A088-8322EF34B153}" type="sibTrans" cxnId="{079FC301-F10B-4A4B-BCC6-EECE78906F60}">
      <dgm:prSet/>
      <dgm:spPr/>
      <dgm:t>
        <a:bodyPr/>
        <a:lstStyle/>
        <a:p>
          <a:endParaRPr lang="en-US"/>
        </a:p>
      </dgm:t>
    </dgm:pt>
    <dgm:pt modelId="{4A3FBDF8-CBD7-4950-B831-05CD1F1937C9}">
      <dgm:prSet/>
      <dgm:spPr/>
      <dgm:t>
        <a:bodyPr/>
        <a:lstStyle/>
        <a:p>
          <a:r>
            <a:rPr lang="en-IN" b="0" i="0"/>
            <a:t>Filters</a:t>
          </a:r>
          <a:endParaRPr lang="en-US"/>
        </a:p>
      </dgm:t>
    </dgm:pt>
    <dgm:pt modelId="{A1EE59C0-4EEE-4FD4-BDFF-363F2139A466}" type="parTrans" cxnId="{1B0F2E58-7224-4C65-9627-4AF71A456968}">
      <dgm:prSet/>
      <dgm:spPr/>
      <dgm:t>
        <a:bodyPr/>
        <a:lstStyle/>
        <a:p>
          <a:endParaRPr lang="en-US"/>
        </a:p>
      </dgm:t>
    </dgm:pt>
    <dgm:pt modelId="{1C1A892F-5A9D-462F-975E-1372CCCE3C11}" type="sibTrans" cxnId="{1B0F2E58-7224-4C65-9627-4AF71A456968}">
      <dgm:prSet/>
      <dgm:spPr/>
      <dgm:t>
        <a:bodyPr/>
        <a:lstStyle/>
        <a:p>
          <a:endParaRPr lang="en-US"/>
        </a:p>
      </dgm:t>
    </dgm:pt>
    <dgm:pt modelId="{1526689E-EC8D-44AE-A728-08E6DEBA2DDF}">
      <dgm:prSet/>
      <dgm:spPr/>
      <dgm:t>
        <a:bodyPr/>
        <a:lstStyle/>
        <a:p>
          <a:r>
            <a:rPr lang="en-IN" b="0" i="0"/>
            <a:t>Logging</a:t>
          </a:r>
          <a:endParaRPr lang="en-US"/>
        </a:p>
      </dgm:t>
    </dgm:pt>
    <dgm:pt modelId="{A8A0A14D-A0A8-4ACB-8F08-A7D5D33784B2}" type="parTrans" cxnId="{14268BED-7B1E-40CC-BD3E-39A53B721C61}">
      <dgm:prSet/>
      <dgm:spPr/>
      <dgm:t>
        <a:bodyPr/>
        <a:lstStyle/>
        <a:p>
          <a:endParaRPr lang="en-US"/>
        </a:p>
      </dgm:t>
    </dgm:pt>
    <dgm:pt modelId="{F022F4A9-D244-445C-A411-09646140C454}" type="sibTrans" cxnId="{14268BED-7B1E-40CC-BD3E-39A53B721C61}">
      <dgm:prSet/>
      <dgm:spPr/>
      <dgm:t>
        <a:bodyPr/>
        <a:lstStyle/>
        <a:p>
          <a:endParaRPr lang="en-US"/>
        </a:p>
      </dgm:t>
    </dgm:pt>
    <dgm:pt modelId="{C43459E3-BD58-4155-A4F6-9FED9D46BE85}" type="pres">
      <dgm:prSet presAssocID="{C337BE7E-FE6F-4F65-98DD-6FA6538088E6}" presName="compositeShape" presStyleCnt="0">
        <dgm:presLayoutVars>
          <dgm:chMax val="7"/>
          <dgm:dir/>
          <dgm:resizeHandles val="exact"/>
        </dgm:presLayoutVars>
      </dgm:prSet>
      <dgm:spPr/>
    </dgm:pt>
    <dgm:pt modelId="{C08EC05D-84CE-4482-8153-F71C134C4D48}" type="pres">
      <dgm:prSet presAssocID="{C337BE7E-FE6F-4F65-98DD-6FA6538088E6}" presName="wedge1" presStyleLbl="node1" presStyleIdx="0" presStyleCnt="7"/>
      <dgm:spPr/>
    </dgm:pt>
    <dgm:pt modelId="{C4B99A11-7E41-4747-AE16-C98FD79AF543}" type="pres">
      <dgm:prSet presAssocID="{C337BE7E-FE6F-4F65-98DD-6FA6538088E6}" presName="dummy1a" presStyleCnt="0"/>
      <dgm:spPr/>
    </dgm:pt>
    <dgm:pt modelId="{9446A820-A04C-4EB0-83F5-D2D3566CC8A1}" type="pres">
      <dgm:prSet presAssocID="{C337BE7E-FE6F-4F65-98DD-6FA6538088E6}" presName="dummy1b" presStyleCnt="0"/>
      <dgm:spPr/>
    </dgm:pt>
    <dgm:pt modelId="{7AE407F9-7FCE-42ED-912C-4557C49F82CF}" type="pres">
      <dgm:prSet presAssocID="{C337BE7E-FE6F-4F65-98DD-6FA6538088E6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0FE2F09-5D10-42D2-8FE5-67A22430A5AB}" type="pres">
      <dgm:prSet presAssocID="{C337BE7E-FE6F-4F65-98DD-6FA6538088E6}" presName="wedge2" presStyleLbl="node1" presStyleIdx="1" presStyleCnt="7"/>
      <dgm:spPr/>
    </dgm:pt>
    <dgm:pt modelId="{D6461036-18A3-4CCD-8022-AE1BAFCF9B39}" type="pres">
      <dgm:prSet presAssocID="{C337BE7E-FE6F-4F65-98DD-6FA6538088E6}" presName="dummy2a" presStyleCnt="0"/>
      <dgm:spPr/>
    </dgm:pt>
    <dgm:pt modelId="{A8024213-B03B-48C4-BB0C-7CF1182C5A91}" type="pres">
      <dgm:prSet presAssocID="{C337BE7E-FE6F-4F65-98DD-6FA6538088E6}" presName="dummy2b" presStyleCnt="0"/>
      <dgm:spPr/>
    </dgm:pt>
    <dgm:pt modelId="{3779490B-4C6B-4274-A7F1-8D97FA177F35}" type="pres">
      <dgm:prSet presAssocID="{C337BE7E-FE6F-4F65-98DD-6FA6538088E6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FBC791C-4FC0-491B-9FF5-59FD3EB56D64}" type="pres">
      <dgm:prSet presAssocID="{C337BE7E-FE6F-4F65-98DD-6FA6538088E6}" presName="wedge3" presStyleLbl="node1" presStyleIdx="2" presStyleCnt="7"/>
      <dgm:spPr/>
    </dgm:pt>
    <dgm:pt modelId="{978B0A00-3BDC-4699-AD98-7AABF0B154E5}" type="pres">
      <dgm:prSet presAssocID="{C337BE7E-FE6F-4F65-98DD-6FA6538088E6}" presName="dummy3a" presStyleCnt="0"/>
      <dgm:spPr/>
    </dgm:pt>
    <dgm:pt modelId="{5C3F21D6-354F-431D-9EF8-90107DB2DC6F}" type="pres">
      <dgm:prSet presAssocID="{C337BE7E-FE6F-4F65-98DD-6FA6538088E6}" presName="dummy3b" presStyleCnt="0"/>
      <dgm:spPr/>
    </dgm:pt>
    <dgm:pt modelId="{CD9A53F0-2227-429B-801C-721702A7B3C5}" type="pres">
      <dgm:prSet presAssocID="{C337BE7E-FE6F-4F65-98DD-6FA6538088E6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109FFB-5012-451D-80F5-A487E0109050}" type="pres">
      <dgm:prSet presAssocID="{C337BE7E-FE6F-4F65-98DD-6FA6538088E6}" presName="wedge4" presStyleLbl="node1" presStyleIdx="3" presStyleCnt="7"/>
      <dgm:spPr/>
    </dgm:pt>
    <dgm:pt modelId="{05E7D61D-BD91-4123-9F44-57B5D8CEA5CD}" type="pres">
      <dgm:prSet presAssocID="{C337BE7E-FE6F-4F65-98DD-6FA6538088E6}" presName="dummy4a" presStyleCnt="0"/>
      <dgm:spPr/>
    </dgm:pt>
    <dgm:pt modelId="{94E46BE6-5F75-4D0A-805B-7BF524DBA455}" type="pres">
      <dgm:prSet presAssocID="{C337BE7E-FE6F-4F65-98DD-6FA6538088E6}" presName="dummy4b" presStyleCnt="0"/>
      <dgm:spPr/>
    </dgm:pt>
    <dgm:pt modelId="{23121443-D5EA-4278-8A38-D8B17663C036}" type="pres">
      <dgm:prSet presAssocID="{C337BE7E-FE6F-4F65-98DD-6FA6538088E6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528FC48-0FC4-4D2C-98E3-F14CEF91FC51}" type="pres">
      <dgm:prSet presAssocID="{C337BE7E-FE6F-4F65-98DD-6FA6538088E6}" presName="wedge5" presStyleLbl="node1" presStyleIdx="4" presStyleCnt="7"/>
      <dgm:spPr/>
    </dgm:pt>
    <dgm:pt modelId="{8CA05365-84A3-4528-8C29-77D2F7BA5CD4}" type="pres">
      <dgm:prSet presAssocID="{C337BE7E-FE6F-4F65-98DD-6FA6538088E6}" presName="dummy5a" presStyleCnt="0"/>
      <dgm:spPr/>
    </dgm:pt>
    <dgm:pt modelId="{F106EB94-0142-4B55-817D-692B52E14AAD}" type="pres">
      <dgm:prSet presAssocID="{C337BE7E-FE6F-4F65-98DD-6FA6538088E6}" presName="dummy5b" presStyleCnt="0"/>
      <dgm:spPr/>
    </dgm:pt>
    <dgm:pt modelId="{05E20EFE-1B6E-4EB8-8B9F-69CC0ABBBF77}" type="pres">
      <dgm:prSet presAssocID="{C337BE7E-FE6F-4F65-98DD-6FA6538088E6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420D5E0-E4A4-4374-8BFB-8BE9744D60BE}" type="pres">
      <dgm:prSet presAssocID="{C337BE7E-FE6F-4F65-98DD-6FA6538088E6}" presName="wedge6" presStyleLbl="node1" presStyleIdx="5" presStyleCnt="7"/>
      <dgm:spPr/>
    </dgm:pt>
    <dgm:pt modelId="{C58C13DB-2B75-4E0B-9177-F0DD4516EC1A}" type="pres">
      <dgm:prSet presAssocID="{C337BE7E-FE6F-4F65-98DD-6FA6538088E6}" presName="dummy6a" presStyleCnt="0"/>
      <dgm:spPr/>
    </dgm:pt>
    <dgm:pt modelId="{F853EDBD-509D-48DB-AB63-A35395462C34}" type="pres">
      <dgm:prSet presAssocID="{C337BE7E-FE6F-4F65-98DD-6FA6538088E6}" presName="dummy6b" presStyleCnt="0"/>
      <dgm:spPr/>
    </dgm:pt>
    <dgm:pt modelId="{2F9D1F45-B7EA-42BE-B96F-CF89FA4FA964}" type="pres">
      <dgm:prSet presAssocID="{C337BE7E-FE6F-4F65-98DD-6FA6538088E6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A2006CE3-1918-4851-8A40-9E96D8DC6970}" type="pres">
      <dgm:prSet presAssocID="{C337BE7E-FE6F-4F65-98DD-6FA6538088E6}" presName="wedge7" presStyleLbl="node1" presStyleIdx="6" presStyleCnt="7"/>
      <dgm:spPr/>
    </dgm:pt>
    <dgm:pt modelId="{75E70625-F100-4605-9B67-5C7AE0DAE785}" type="pres">
      <dgm:prSet presAssocID="{C337BE7E-FE6F-4F65-98DD-6FA6538088E6}" presName="dummy7a" presStyleCnt="0"/>
      <dgm:spPr/>
    </dgm:pt>
    <dgm:pt modelId="{D89984ED-6650-449F-9E7B-7D5563C2AC4D}" type="pres">
      <dgm:prSet presAssocID="{C337BE7E-FE6F-4F65-98DD-6FA6538088E6}" presName="dummy7b" presStyleCnt="0"/>
      <dgm:spPr/>
    </dgm:pt>
    <dgm:pt modelId="{8E8C48BF-7679-40CD-A61D-7BDCBBF149EF}" type="pres">
      <dgm:prSet presAssocID="{C337BE7E-FE6F-4F65-98DD-6FA6538088E6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06C37716-8B4B-4F1F-8EA0-7F9A2BAFD695}" type="pres">
      <dgm:prSet presAssocID="{053A0AE4-4DDA-49E8-912B-78C00F166C95}" presName="arrowWedge1" presStyleLbl="fgSibTrans2D1" presStyleIdx="0" presStyleCnt="7"/>
      <dgm:spPr/>
    </dgm:pt>
    <dgm:pt modelId="{2A9BDCE1-0CC2-445D-9CF9-4EE94893AE90}" type="pres">
      <dgm:prSet presAssocID="{38C0A24A-0528-45A7-A919-18595D75F39D}" presName="arrowWedge2" presStyleLbl="fgSibTrans2D1" presStyleIdx="1" presStyleCnt="7"/>
      <dgm:spPr/>
    </dgm:pt>
    <dgm:pt modelId="{901114B2-F1F1-4AA3-8DD1-AA3F678B62C9}" type="pres">
      <dgm:prSet presAssocID="{08A7319A-B49F-480F-9AFD-C3A86701A719}" presName="arrowWedge3" presStyleLbl="fgSibTrans2D1" presStyleIdx="2" presStyleCnt="7"/>
      <dgm:spPr/>
    </dgm:pt>
    <dgm:pt modelId="{158C6AEE-5CE0-4965-9F94-9D78D96EB9B0}" type="pres">
      <dgm:prSet presAssocID="{1F0EDD18-8CCE-4A66-B7EC-CA92132BDF7D}" presName="arrowWedge4" presStyleLbl="fgSibTrans2D1" presStyleIdx="3" presStyleCnt="7"/>
      <dgm:spPr/>
    </dgm:pt>
    <dgm:pt modelId="{6A8CA639-0468-465C-AC4B-74CA60BE22BE}" type="pres">
      <dgm:prSet presAssocID="{95BC9572-03C0-4597-A088-8322EF34B153}" presName="arrowWedge5" presStyleLbl="fgSibTrans2D1" presStyleIdx="4" presStyleCnt="7"/>
      <dgm:spPr/>
    </dgm:pt>
    <dgm:pt modelId="{B0A5B918-36A6-4D71-97A4-81CD98637CC4}" type="pres">
      <dgm:prSet presAssocID="{1C1A892F-5A9D-462F-975E-1372CCCE3C11}" presName="arrowWedge6" presStyleLbl="fgSibTrans2D1" presStyleIdx="5" presStyleCnt="7"/>
      <dgm:spPr/>
    </dgm:pt>
    <dgm:pt modelId="{A2A37E08-E06F-4792-897B-55E2D030BD75}" type="pres">
      <dgm:prSet presAssocID="{F022F4A9-D244-445C-A411-09646140C454}" presName="arrowWedge7" presStyleLbl="fgSibTrans2D1" presStyleIdx="6" presStyleCnt="7"/>
      <dgm:spPr/>
    </dgm:pt>
  </dgm:ptLst>
  <dgm:cxnLst>
    <dgm:cxn modelId="{079FC301-F10B-4A4B-BCC6-EECE78906F60}" srcId="{C337BE7E-FE6F-4F65-98DD-6FA6538088E6}" destId="{2A8CCB98-160A-4665-B289-E5701D5CD534}" srcOrd="4" destOrd="0" parTransId="{98C998A2-0750-404E-964E-170250D84700}" sibTransId="{95BC9572-03C0-4597-A088-8322EF34B153}"/>
    <dgm:cxn modelId="{0165CD16-D4D8-4999-B89C-844E7CF3A337}" type="presOf" srcId="{4A3FBDF8-CBD7-4950-B831-05CD1F1937C9}" destId="{D420D5E0-E4A4-4374-8BFB-8BE9744D60BE}" srcOrd="0" destOrd="0" presId="urn:microsoft.com/office/officeart/2005/8/layout/cycle8"/>
    <dgm:cxn modelId="{3FA33525-9E6A-4497-89DC-3F8859793F3E}" srcId="{C337BE7E-FE6F-4F65-98DD-6FA6538088E6}" destId="{A63216A5-FC93-497A-8660-58A3630CCB32}" srcOrd="2" destOrd="0" parTransId="{591B6999-8AF1-4E54-BA35-DAC846D65F3E}" sibTransId="{08A7319A-B49F-480F-9AFD-C3A86701A719}"/>
    <dgm:cxn modelId="{B57AAF37-2B4E-4EFC-9324-0F68093DF131}" type="presOf" srcId="{48940AF9-ADAA-4AAD-B5F7-96A725DA894B}" destId="{C08EC05D-84CE-4482-8153-F71C134C4D48}" srcOrd="0" destOrd="0" presId="urn:microsoft.com/office/officeart/2005/8/layout/cycle8"/>
    <dgm:cxn modelId="{0DB0145D-BA20-4496-A829-5D5F874B9DD4}" type="presOf" srcId="{A63216A5-FC93-497A-8660-58A3630CCB32}" destId="{1FBC791C-4FC0-491B-9FF5-59FD3EB56D64}" srcOrd="0" destOrd="0" presId="urn:microsoft.com/office/officeart/2005/8/layout/cycle8"/>
    <dgm:cxn modelId="{56EA0A6B-1BF2-44EA-AA0C-48DBBE18E412}" srcId="{C337BE7E-FE6F-4F65-98DD-6FA6538088E6}" destId="{3ED05DEA-98AA-4FD4-B8D3-450A97D5DB22}" srcOrd="3" destOrd="0" parTransId="{E9D5A100-A32F-4E4E-9FCF-0503AE8AEA78}" sibTransId="{1F0EDD18-8CCE-4A66-B7EC-CA92132BDF7D}"/>
    <dgm:cxn modelId="{ED04EC72-9EB4-4D7D-9023-A0A739A1E14B}" type="presOf" srcId="{2A8CCB98-160A-4665-B289-E5701D5CD534}" destId="{05E20EFE-1B6E-4EB8-8B9F-69CC0ABBBF77}" srcOrd="1" destOrd="0" presId="urn:microsoft.com/office/officeart/2005/8/layout/cycle8"/>
    <dgm:cxn modelId="{1B0F2E58-7224-4C65-9627-4AF71A456968}" srcId="{C337BE7E-FE6F-4F65-98DD-6FA6538088E6}" destId="{4A3FBDF8-CBD7-4950-B831-05CD1F1937C9}" srcOrd="5" destOrd="0" parTransId="{A1EE59C0-4EEE-4FD4-BDFF-363F2139A466}" sibTransId="{1C1A892F-5A9D-462F-975E-1372CCCE3C11}"/>
    <dgm:cxn modelId="{82CBBC80-FF88-4233-BC6F-B83E2FD9F2D4}" type="presOf" srcId="{1526689E-EC8D-44AE-A728-08E6DEBA2DDF}" destId="{8E8C48BF-7679-40CD-A61D-7BDCBBF149EF}" srcOrd="1" destOrd="0" presId="urn:microsoft.com/office/officeart/2005/8/layout/cycle8"/>
    <dgm:cxn modelId="{FA24968B-2E76-4337-90F9-48F6164C9D21}" type="presOf" srcId="{C337BE7E-FE6F-4F65-98DD-6FA6538088E6}" destId="{C43459E3-BD58-4155-A4F6-9FED9D46BE85}" srcOrd="0" destOrd="0" presId="urn:microsoft.com/office/officeart/2005/8/layout/cycle8"/>
    <dgm:cxn modelId="{F24D549F-CA77-4C4C-941D-8805B90F3332}" type="presOf" srcId="{3ED05DEA-98AA-4FD4-B8D3-450A97D5DB22}" destId="{54109FFB-5012-451D-80F5-A487E0109050}" srcOrd="0" destOrd="0" presId="urn:microsoft.com/office/officeart/2005/8/layout/cycle8"/>
    <dgm:cxn modelId="{5B2C3BB1-8833-48F8-9EAA-88459F9F99A5}" type="presOf" srcId="{48940AF9-ADAA-4AAD-B5F7-96A725DA894B}" destId="{7AE407F9-7FCE-42ED-912C-4557C49F82CF}" srcOrd="1" destOrd="0" presId="urn:microsoft.com/office/officeart/2005/8/layout/cycle8"/>
    <dgm:cxn modelId="{1CEA80B1-0C11-40C0-84A7-6CAC03AD6B5B}" type="presOf" srcId="{3ED05DEA-98AA-4FD4-B8D3-450A97D5DB22}" destId="{23121443-D5EA-4278-8A38-D8B17663C036}" srcOrd="1" destOrd="0" presId="urn:microsoft.com/office/officeart/2005/8/layout/cycle8"/>
    <dgm:cxn modelId="{A69C4DCC-8DA6-4812-8104-F47560AA1B5F}" type="presOf" srcId="{3D0EA339-7CB2-4F8E-B7E0-B0BFC894719B}" destId="{30FE2F09-5D10-42D2-8FE5-67A22430A5AB}" srcOrd="0" destOrd="0" presId="urn:microsoft.com/office/officeart/2005/8/layout/cycle8"/>
    <dgm:cxn modelId="{5EF2FCD4-69C2-4987-9D9A-66915A62DD60}" srcId="{C337BE7E-FE6F-4F65-98DD-6FA6538088E6}" destId="{3D0EA339-7CB2-4F8E-B7E0-B0BFC894719B}" srcOrd="1" destOrd="0" parTransId="{6D85FF9A-9992-46A3-8B43-6AF3C4437CCE}" sibTransId="{38C0A24A-0528-45A7-A919-18595D75F39D}"/>
    <dgm:cxn modelId="{EE2A27E6-9C43-43DA-8E3C-C94775C6DB29}" type="presOf" srcId="{2A8CCB98-160A-4665-B289-E5701D5CD534}" destId="{9528FC48-0FC4-4D2C-98E3-F14CEF91FC51}" srcOrd="0" destOrd="0" presId="urn:microsoft.com/office/officeart/2005/8/layout/cycle8"/>
    <dgm:cxn modelId="{14268BED-7B1E-40CC-BD3E-39A53B721C61}" srcId="{C337BE7E-FE6F-4F65-98DD-6FA6538088E6}" destId="{1526689E-EC8D-44AE-A728-08E6DEBA2DDF}" srcOrd="6" destOrd="0" parTransId="{A8A0A14D-A0A8-4ACB-8F08-A7D5D33784B2}" sibTransId="{F022F4A9-D244-445C-A411-09646140C454}"/>
    <dgm:cxn modelId="{C3A667EE-788F-4AEE-866E-6E6B68E37B89}" type="presOf" srcId="{4A3FBDF8-CBD7-4950-B831-05CD1F1937C9}" destId="{2F9D1F45-B7EA-42BE-B96F-CF89FA4FA964}" srcOrd="1" destOrd="0" presId="urn:microsoft.com/office/officeart/2005/8/layout/cycle8"/>
    <dgm:cxn modelId="{935BA8F1-56C2-4A7A-B711-C8C559E87142}" type="presOf" srcId="{3D0EA339-7CB2-4F8E-B7E0-B0BFC894719B}" destId="{3779490B-4C6B-4274-A7F1-8D97FA177F35}" srcOrd="1" destOrd="0" presId="urn:microsoft.com/office/officeart/2005/8/layout/cycle8"/>
    <dgm:cxn modelId="{D5DBD1F2-C835-4317-8E95-55CAC6FDF976}" type="presOf" srcId="{A63216A5-FC93-497A-8660-58A3630CCB32}" destId="{CD9A53F0-2227-429B-801C-721702A7B3C5}" srcOrd="1" destOrd="0" presId="urn:microsoft.com/office/officeart/2005/8/layout/cycle8"/>
    <dgm:cxn modelId="{70214EF9-ACD1-48A0-9934-748E810D592A}" srcId="{C337BE7E-FE6F-4F65-98DD-6FA6538088E6}" destId="{48940AF9-ADAA-4AAD-B5F7-96A725DA894B}" srcOrd="0" destOrd="0" parTransId="{23A8EE85-2950-47A4-81FB-F012004A6D9E}" sibTransId="{053A0AE4-4DDA-49E8-912B-78C00F166C95}"/>
    <dgm:cxn modelId="{16A13EFE-959B-416A-B383-4CE183C9BD2A}" type="presOf" srcId="{1526689E-EC8D-44AE-A728-08E6DEBA2DDF}" destId="{A2006CE3-1918-4851-8A40-9E96D8DC6970}" srcOrd="0" destOrd="0" presId="urn:microsoft.com/office/officeart/2005/8/layout/cycle8"/>
    <dgm:cxn modelId="{AFC7E1B2-362C-4E87-9037-487856306233}" type="presParOf" srcId="{C43459E3-BD58-4155-A4F6-9FED9D46BE85}" destId="{C08EC05D-84CE-4482-8153-F71C134C4D48}" srcOrd="0" destOrd="0" presId="urn:microsoft.com/office/officeart/2005/8/layout/cycle8"/>
    <dgm:cxn modelId="{9B6C73FC-534E-4A62-8FFA-C2556F8B0633}" type="presParOf" srcId="{C43459E3-BD58-4155-A4F6-9FED9D46BE85}" destId="{C4B99A11-7E41-4747-AE16-C98FD79AF543}" srcOrd="1" destOrd="0" presId="urn:microsoft.com/office/officeart/2005/8/layout/cycle8"/>
    <dgm:cxn modelId="{AE305CDD-6ECC-407E-AA8C-AC999B36A2A9}" type="presParOf" srcId="{C43459E3-BD58-4155-A4F6-9FED9D46BE85}" destId="{9446A820-A04C-4EB0-83F5-D2D3566CC8A1}" srcOrd="2" destOrd="0" presId="urn:microsoft.com/office/officeart/2005/8/layout/cycle8"/>
    <dgm:cxn modelId="{FA9B835F-B2EC-4B36-95CC-CDE9698C1EAF}" type="presParOf" srcId="{C43459E3-BD58-4155-A4F6-9FED9D46BE85}" destId="{7AE407F9-7FCE-42ED-912C-4557C49F82CF}" srcOrd="3" destOrd="0" presId="urn:microsoft.com/office/officeart/2005/8/layout/cycle8"/>
    <dgm:cxn modelId="{27CC905F-D70F-455B-97BD-BC8B7BADA70C}" type="presParOf" srcId="{C43459E3-BD58-4155-A4F6-9FED9D46BE85}" destId="{30FE2F09-5D10-42D2-8FE5-67A22430A5AB}" srcOrd="4" destOrd="0" presId="urn:microsoft.com/office/officeart/2005/8/layout/cycle8"/>
    <dgm:cxn modelId="{DBE7D658-09C0-4C87-A267-E915FFF80D7B}" type="presParOf" srcId="{C43459E3-BD58-4155-A4F6-9FED9D46BE85}" destId="{D6461036-18A3-4CCD-8022-AE1BAFCF9B39}" srcOrd="5" destOrd="0" presId="urn:microsoft.com/office/officeart/2005/8/layout/cycle8"/>
    <dgm:cxn modelId="{17BBF9DE-BFB5-4FA3-AA71-2C0265DC1D96}" type="presParOf" srcId="{C43459E3-BD58-4155-A4F6-9FED9D46BE85}" destId="{A8024213-B03B-48C4-BB0C-7CF1182C5A91}" srcOrd="6" destOrd="0" presId="urn:microsoft.com/office/officeart/2005/8/layout/cycle8"/>
    <dgm:cxn modelId="{956EBEE7-6720-40A2-8627-4303AA9293BB}" type="presParOf" srcId="{C43459E3-BD58-4155-A4F6-9FED9D46BE85}" destId="{3779490B-4C6B-4274-A7F1-8D97FA177F35}" srcOrd="7" destOrd="0" presId="urn:microsoft.com/office/officeart/2005/8/layout/cycle8"/>
    <dgm:cxn modelId="{62E0B0C6-9B77-4A01-82A2-D3A9D23924DD}" type="presParOf" srcId="{C43459E3-BD58-4155-A4F6-9FED9D46BE85}" destId="{1FBC791C-4FC0-491B-9FF5-59FD3EB56D64}" srcOrd="8" destOrd="0" presId="urn:microsoft.com/office/officeart/2005/8/layout/cycle8"/>
    <dgm:cxn modelId="{A411B271-D5CF-4CE3-988D-ECCF7872047C}" type="presParOf" srcId="{C43459E3-BD58-4155-A4F6-9FED9D46BE85}" destId="{978B0A00-3BDC-4699-AD98-7AABF0B154E5}" srcOrd="9" destOrd="0" presId="urn:microsoft.com/office/officeart/2005/8/layout/cycle8"/>
    <dgm:cxn modelId="{77A17C15-F2A4-4FB3-BFF3-30FD500AAD03}" type="presParOf" srcId="{C43459E3-BD58-4155-A4F6-9FED9D46BE85}" destId="{5C3F21D6-354F-431D-9EF8-90107DB2DC6F}" srcOrd="10" destOrd="0" presId="urn:microsoft.com/office/officeart/2005/8/layout/cycle8"/>
    <dgm:cxn modelId="{23619CF3-4F5F-470C-AEB0-F1A4D7E82541}" type="presParOf" srcId="{C43459E3-BD58-4155-A4F6-9FED9D46BE85}" destId="{CD9A53F0-2227-429B-801C-721702A7B3C5}" srcOrd="11" destOrd="0" presId="urn:microsoft.com/office/officeart/2005/8/layout/cycle8"/>
    <dgm:cxn modelId="{146CD8CC-BFD8-4525-A1F5-0C161FC69F91}" type="presParOf" srcId="{C43459E3-BD58-4155-A4F6-9FED9D46BE85}" destId="{54109FFB-5012-451D-80F5-A487E0109050}" srcOrd="12" destOrd="0" presId="urn:microsoft.com/office/officeart/2005/8/layout/cycle8"/>
    <dgm:cxn modelId="{34B77B86-A047-424D-96FF-CB11584CC99D}" type="presParOf" srcId="{C43459E3-BD58-4155-A4F6-9FED9D46BE85}" destId="{05E7D61D-BD91-4123-9F44-57B5D8CEA5CD}" srcOrd="13" destOrd="0" presId="urn:microsoft.com/office/officeart/2005/8/layout/cycle8"/>
    <dgm:cxn modelId="{3EDE359B-6CB7-4F97-B840-9A59D1083C63}" type="presParOf" srcId="{C43459E3-BD58-4155-A4F6-9FED9D46BE85}" destId="{94E46BE6-5F75-4D0A-805B-7BF524DBA455}" srcOrd="14" destOrd="0" presId="urn:microsoft.com/office/officeart/2005/8/layout/cycle8"/>
    <dgm:cxn modelId="{01678276-4692-47F9-8191-D39B0CBAE568}" type="presParOf" srcId="{C43459E3-BD58-4155-A4F6-9FED9D46BE85}" destId="{23121443-D5EA-4278-8A38-D8B17663C036}" srcOrd="15" destOrd="0" presId="urn:microsoft.com/office/officeart/2005/8/layout/cycle8"/>
    <dgm:cxn modelId="{3817F2A7-71C7-4D6A-A983-03B30F971DF4}" type="presParOf" srcId="{C43459E3-BD58-4155-A4F6-9FED9D46BE85}" destId="{9528FC48-0FC4-4D2C-98E3-F14CEF91FC51}" srcOrd="16" destOrd="0" presId="urn:microsoft.com/office/officeart/2005/8/layout/cycle8"/>
    <dgm:cxn modelId="{EFC3155B-62BD-4F89-99C4-FD852BE1763B}" type="presParOf" srcId="{C43459E3-BD58-4155-A4F6-9FED9D46BE85}" destId="{8CA05365-84A3-4528-8C29-77D2F7BA5CD4}" srcOrd="17" destOrd="0" presId="urn:microsoft.com/office/officeart/2005/8/layout/cycle8"/>
    <dgm:cxn modelId="{C0FAC7C8-BA7C-4E4F-81CB-CC363B9EFBF0}" type="presParOf" srcId="{C43459E3-BD58-4155-A4F6-9FED9D46BE85}" destId="{F106EB94-0142-4B55-817D-692B52E14AAD}" srcOrd="18" destOrd="0" presId="urn:microsoft.com/office/officeart/2005/8/layout/cycle8"/>
    <dgm:cxn modelId="{E5D154C2-8DB5-405E-9958-9E4C16DBF4ED}" type="presParOf" srcId="{C43459E3-BD58-4155-A4F6-9FED9D46BE85}" destId="{05E20EFE-1B6E-4EB8-8B9F-69CC0ABBBF77}" srcOrd="19" destOrd="0" presId="urn:microsoft.com/office/officeart/2005/8/layout/cycle8"/>
    <dgm:cxn modelId="{B8A32399-92AA-4ADA-9C23-578F9550CF55}" type="presParOf" srcId="{C43459E3-BD58-4155-A4F6-9FED9D46BE85}" destId="{D420D5E0-E4A4-4374-8BFB-8BE9744D60BE}" srcOrd="20" destOrd="0" presId="urn:microsoft.com/office/officeart/2005/8/layout/cycle8"/>
    <dgm:cxn modelId="{3B5D8A11-9174-49C9-83D0-DD5BFAD93387}" type="presParOf" srcId="{C43459E3-BD58-4155-A4F6-9FED9D46BE85}" destId="{C58C13DB-2B75-4E0B-9177-F0DD4516EC1A}" srcOrd="21" destOrd="0" presId="urn:microsoft.com/office/officeart/2005/8/layout/cycle8"/>
    <dgm:cxn modelId="{88C2DE7E-61C9-46E1-AF77-5B8ABD7FB542}" type="presParOf" srcId="{C43459E3-BD58-4155-A4F6-9FED9D46BE85}" destId="{F853EDBD-509D-48DB-AB63-A35395462C34}" srcOrd="22" destOrd="0" presId="urn:microsoft.com/office/officeart/2005/8/layout/cycle8"/>
    <dgm:cxn modelId="{DFB42A89-AEBA-4649-81F6-DF70063AB523}" type="presParOf" srcId="{C43459E3-BD58-4155-A4F6-9FED9D46BE85}" destId="{2F9D1F45-B7EA-42BE-B96F-CF89FA4FA964}" srcOrd="23" destOrd="0" presId="urn:microsoft.com/office/officeart/2005/8/layout/cycle8"/>
    <dgm:cxn modelId="{E99979DD-07D8-432A-A18A-6B7D862E92A2}" type="presParOf" srcId="{C43459E3-BD58-4155-A4F6-9FED9D46BE85}" destId="{A2006CE3-1918-4851-8A40-9E96D8DC6970}" srcOrd="24" destOrd="0" presId="urn:microsoft.com/office/officeart/2005/8/layout/cycle8"/>
    <dgm:cxn modelId="{8F218260-3731-44CB-9942-29076CCE54A3}" type="presParOf" srcId="{C43459E3-BD58-4155-A4F6-9FED9D46BE85}" destId="{75E70625-F100-4605-9B67-5C7AE0DAE785}" srcOrd="25" destOrd="0" presId="urn:microsoft.com/office/officeart/2005/8/layout/cycle8"/>
    <dgm:cxn modelId="{DDA5F54B-9CB6-4E59-8F41-7D6155123D77}" type="presParOf" srcId="{C43459E3-BD58-4155-A4F6-9FED9D46BE85}" destId="{D89984ED-6650-449F-9E7B-7D5563C2AC4D}" srcOrd="26" destOrd="0" presId="urn:microsoft.com/office/officeart/2005/8/layout/cycle8"/>
    <dgm:cxn modelId="{1A0552C4-2B25-4629-966C-FE84F933587A}" type="presParOf" srcId="{C43459E3-BD58-4155-A4F6-9FED9D46BE85}" destId="{8E8C48BF-7679-40CD-A61D-7BDCBBF149EF}" srcOrd="27" destOrd="0" presId="urn:microsoft.com/office/officeart/2005/8/layout/cycle8"/>
    <dgm:cxn modelId="{C48C65E4-B085-4257-AE9F-C438CD9525CC}" type="presParOf" srcId="{C43459E3-BD58-4155-A4F6-9FED9D46BE85}" destId="{06C37716-8B4B-4F1F-8EA0-7F9A2BAFD695}" srcOrd="28" destOrd="0" presId="urn:microsoft.com/office/officeart/2005/8/layout/cycle8"/>
    <dgm:cxn modelId="{E53A1BE2-2F23-484B-88AC-95F58358F17B}" type="presParOf" srcId="{C43459E3-BD58-4155-A4F6-9FED9D46BE85}" destId="{2A9BDCE1-0CC2-445D-9CF9-4EE94893AE90}" srcOrd="29" destOrd="0" presId="urn:microsoft.com/office/officeart/2005/8/layout/cycle8"/>
    <dgm:cxn modelId="{27F0938B-3C8D-427C-B40F-090709B006C7}" type="presParOf" srcId="{C43459E3-BD58-4155-A4F6-9FED9D46BE85}" destId="{901114B2-F1F1-4AA3-8DD1-AA3F678B62C9}" srcOrd="30" destOrd="0" presId="urn:microsoft.com/office/officeart/2005/8/layout/cycle8"/>
    <dgm:cxn modelId="{575B0A8A-D50C-4BE3-8946-6F92379A6E45}" type="presParOf" srcId="{C43459E3-BD58-4155-A4F6-9FED9D46BE85}" destId="{158C6AEE-5CE0-4965-9F94-9D78D96EB9B0}" srcOrd="31" destOrd="0" presId="urn:microsoft.com/office/officeart/2005/8/layout/cycle8"/>
    <dgm:cxn modelId="{E0379813-F081-48DD-8A15-768CD43C5C92}" type="presParOf" srcId="{C43459E3-BD58-4155-A4F6-9FED9D46BE85}" destId="{6A8CA639-0468-465C-AC4B-74CA60BE22BE}" srcOrd="32" destOrd="0" presId="urn:microsoft.com/office/officeart/2005/8/layout/cycle8"/>
    <dgm:cxn modelId="{0AECCB33-E45C-4A0D-9D20-CEAB8EA99F90}" type="presParOf" srcId="{C43459E3-BD58-4155-A4F6-9FED9D46BE85}" destId="{B0A5B918-36A6-4D71-97A4-81CD98637CC4}" srcOrd="33" destOrd="0" presId="urn:microsoft.com/office/officeart/2005/8/layout/cycle8"/>
    <dgm:cxn modelId="{E2A8EE9C-9F3A-4FF4-A7AF-135265BAFC0D}" type="presParOf" srcId="{C43459E3-BD58-4155-A4F6-9FED9D46BE85}" destId="{A2A37E08-E06F-4792-897B-55E2D030BD7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88B65A-D0F7-4CCE-95DA-E1C33E2E09F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C88D85-5F26-4E0D-A446-ABC1110DE6C2}">
      <dgm:prSet/>
      <dgm:spPr/>
      <dgm:t>
        <a:bodyPr/>
        <a:lstStyle/>
        <a:p>
          <a:r>
            <a:rPr lang="en-IN" b="0" i="0"/>
            <a:t>Feature Files </a:t>
          </a:r>
          <a:endParaRPr lang="en-US"/>
        </a:p>
      </dgm:t>
    </dgm:pt>
    <dgm:pt modelId="{BFAB9387-5508-4EB2-8807-56EE435A5A2E}" type="parTrans" cxnId="{44350EE4-12E6-4FC8-9DB6-C7203509D028}">
      <dgm:prSet/>
      <dgm:spPr/>
      <dgm:t>
        <a:bodyPr/>
        <a:lstStyle/>
        <a:p>
          <a:endParaRPr lang="en-US"/>
        </a:p>
      </dgm:t>
    </dgm:pt>
    <dgm:pt modelId="{22650EE0-B54A-497D-83C8-D851A825CA1D}" type="sibTrans" cxnId="{44350EE4-12E6-4FC8-9DB6-C7203509D028}">
      <dgm:prSet/>
      <dgm:spPr/>
      <dgm:t>
        <a:bodyPr/>
        <a:lstStyle/>
        <a:p>
          <a:endParaRPr lang="en-US"/>
        </a:p>
      </dgm:t>
    </dgm:pt>
    <dgm:pt modelId="{F25C7FA3-80A8-41DD-A541-2DBFEB9B7531}">
      <dgm:prSet/>
      <dgm:spPr/>
      <dgm:t>
        <a:bodyPr/>
        <a:lstStyle/>
        <a:p>
          <a:r>
            <a:rPr lang="en-IN" b="0" i="0"/>
            <a:t>Step Definitions</a:t>
          </a:r>
          <a:endParaRPr lang="en-US"/>
        </a:p>
      </dgm:t>
    </dgm:pt>
    <dgm:pt modelId="{CB293370-BAFE-4A68-9C43-1AFE8ED6F97C}" type="parTrans" cxnId="{07B64183-1AC0-44DD-8DB7-83185824A747}">
      <dgm:prSet/>
      <dgm:spPr/>
      <dgm:t>
        <a:bodyPr/>
        <a:lstStyle/>
        <a:p>
          <a:endParaRPr lang="en-US"/>
        </a:p>
      </dgm:t>
    </dgm:pt>
    <dgm:pt modelId="{BB5F86F9-BF3B-413E-90DB-592D998A9121}" type="sibTrans" cxnId="{07B64183-1AC0-44DD-8DB7-83185824A747}">
      <dgm:prSet/>
      <dgm:spPr/>
      <dgm:t>
        <a:bodyPr/>
        <a:lstStyle/>
        <a:p>
          <a:endParaRPr lang="en-US"/>
        </a:p>
      </dgm:t>
    </dgm:pt>
    <dgm:pt modelId="{C6F8A116-97F7-4B4C-9ED7-EF3E482B7052}">
      <dgm:prSet/>
      <dgm:spPr/>
      <dgm:t>
        <a:bodyPr/>
        <a:lstStyle/>
        <a:p>
          <a:r>
            <a:rPr lang="en-IN" b="0" i="0"/>
            <a:t>Hooks </a:t>
          </a:r>
          <a:endParaRPr lang="en-US"/>
        </a:p>
      </dgm:t>
    </dgm:pt>
    <dgm:pt modelId="{99DAB99E-434B-4D28-B36E-9397DA243BFE}" type="parTrans" cxnId="{0A99B714-DECA-466C-B224-B77F0B1732A4}">
      <dgm:prSet/>
      <dgm:spPr/>
      <dgm:t>
        <a:bodyPr/>
        <a:lstStyle/>
        <a:p>
          <a:endParaRPr lang="en-US"/>
        </a:p>
      </dgm:t>
    </dgm:pt>
    <dgm:pt modelId="{16C9ED48-D901-453B-9379-30B90FA43B7E}" type="sibTrans" cxnId="{0A99B714-DECA-466C-B224-B77F0B1732A4}">
      <dgm:prSet/>
      <dgm:spPr/>
      <dgm:t>
        <a:bodyPr/>
        <a:lstStyle/>
        <a:p>
          <a:endParaRPr lang="en-US"/>
        </a:p>
      </dgm:t>
    </dgm:pt>
    <dgm:pt modelId="{BAE04201-7DBA-4412-A50B-AC0257CF9A61}">
      <dgm:prSet/>
      <dgm:spPr/>
      <dgm:t>
        <a:bodyPr/>
        <a:lstStyle/>
        <a:p>
          <a:r>
            <a:rPr lang="en-IN" b="0" i="0" dirty="0"/>
            <a:t>Cucumber Options </a:t>
          </a:r>
          <a:endParaRPr lang="en-US" dirty="0"/>
        </a:p>
      </dgm:t>
    </dgm:pt>
    <dgm:pt modelId="{B73F38FF-EFEE-4EC0-965C-160C758CE192}" type="parTrans" cxnId="{78226D4F-BEC2-4647-B3FC-B2BFDCA31E94}">
      <dgm:prSet/>
      <dgm:spPr/>
      <dgm:t>
        <a:bodyPr/>
        <a:lstStyle/>
        <a:p>
          <a:endParaRPr lang="en-US"/>
        </a:p>
      </dgm:t>
    </dgm:pt>
    <dgm:pt modelId="{212A6015-D955-4551-8739-0FC1377AFE12}" type="sibTrans" cxnId="{78226D4F-BEC2-4647-B3FC-B2BFDCA31E94}">
      <dgm:prSet/>
      <dgm:spPr/>
      <dgm:t>
        <a:bodyPr/>
        <a:lstStyle/>
        <a:p>
          <a:endParaRPr lang="en-US"/>
        </a:p>
      </dgm:t>
    </dgm:pt>
    <dgm:pt modelId="{345B00EA-748B-4FE5-AE9A-6D9C855A2022}">
      <dgm:prSet/>
      <dgm:spPr/>
      <dgm:t>
        <a:bodyPr/>
        <a:lstStyle/>
        <a:p>
          <a:r>
            <a:rPr lang="en-IN" b="0" i="0"/>
            <a:t>Tags</a:t>
          </a:r>
          <a:r>
            <a:rPr lang="en-IN"/>
            <a:t> </a:t>
          </a:r>
          <a:endParaRPr lang="en-US"/>
        </a:p>
      </dgm:t>
    </dgm:pt>
    <dgm:pt modelId="{8D62338C-2219-4BFC-88C3-3AAAB5DADD5F}" type="parTrans" cxnId="{96661532-39F1-47B3-A57F-9877901EFF5C}">
      <dgm:prSet/>
      <dgm:spPr/>
      <dgm:t>
        <a:bodyPr/>
        <a:lstStyle/>
        <a:p>
          <a:endParaRPr lang="en-US"/>
        </a:p>
      </dgm:t>
    </dgm:pt>
    <dgm:pt modelId="{6191CFEF-B880-4840-A13B-FF5A16FE63AF}" type="sibTrans" cxnId="{96661532-39F1-47B3-A57F-9877901EFF5C}">
      <dgm:prSet/>
      <dgm:spPr/>
      <dgm:t>
        <a:bodyPr/>
        <a:lstStyle/>
        <a:p>
          <a:endParaRPr lang="en-US"/>
        </a:p>
      </dgm:t>
    </dgm:pt>
    <dgm:pt modelId="{2A86CADB-C675-4EBC-937F-185712864EDF}">
      <dgm:prSet/>
      <dgm:spPr/>
      <dgm:t>
        <a:bodyPr/>
        <a:lstStyle/>
        <a:p>
          <a:r>
            <a:rPr lang="en-IN" b="0" i="0"/>
            <a:t>Reports</a:t>
          </a:r>
          <a:r>
            <a:rPr lang="en-US"/>
            <a:t> </a:t>
          </a:r>
        </a:p>
      </dgm:t>
    </dgm:pt>
    <dgm:pt modelId="{38F955B0-B2AC-45F0-9523-2110119013BB}" type="parTrans" cxnId="{EDE77E59-1040-47A3-B9DE-572BFF45615A}">
      <dgm:prSet/>
      <dgm:spPr/>
      <dgm:t>
        <a:bodyPr/>
        <a:lstStyle/>
        <a:p>
          <a:endParaRPr lang="en-US"/>
        </a:p>
      </dgm:t>
    </dgm:pt>
    <dgm:pt modelId="{F826482A-2298-4E04-AAC0-5513C6C3BA7C}" type="sibTrans" cxnId="{EDE77E59-1040-47A3-B9DE-572BFF45615A}">
      <dgm:prSet/>
      <dgm:spPr/>
      <dgm:t>
        <a:bodyPr/>
        <a:lstStyle/>
        <a:p>
          <a:endParaRPr lang="en-US"/>
        </a:p>
      </dgm:t>
    </dgm:pt>
    <dgm:pt modelId="{B2BE7512-B9EF-41FD-B78B-24A8F795EF5A}" type="pres">
      <dgm:prSet presAssocID="{3188B65A-D0F7-4CCE-95DA-E1C33E2E09F5}" presName="linear" presStyleCnt="0">
        <dgm:presLayoutVars>
          <dgm:dir/>
          <dgm:animLvl val="lvl"/>
          <dgm:resizeHandles val="exact"/>
        </dgm:presLayoutVars>
      </dgm:prSet>
      <dgm:spPr/>
    </dgm:pt>
    <dgm:pt modelId="{C7ECE301-0413-45D9-804D-AB0CDAA8EE5A}" type="pres">
      <dgm:prSet presAssocID="{44C88D85-5F26-4E0D-A446-ABC1110DE6C2}" presName="parentLin" presStyleCnt="0"/>
      <dgm:spPr/>
    </dgm:pt>
    <dgm:pt modelId="{BB8E77C1-B214-4A6E-BBBD-224D86981C1E}" type="pres">
      <dgm:prSet presAssocID="{44C88D85-5F26-4E0D-A446-ABC1110DE6C2}" presName="parentLeftMargin" presStyleLbl="node1" presStyleIdx="0" presStyleCnt="6"/>
      <dgm:spPr/>
    </dgm:pt>
    <dgm:pt modelId="{5648B2A7-A8BF-4F61-9EA4-07D4D4A2E039}" type="pres">
      <dgm:prSet presAssocID="{44C88D85-5F26-4E0D-A446-ABC1110DE6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81A1171-409F-4678-933E-34B9A8C31609}" type="pres">
      <dgm:prSet presAssocID="{44C88D85-5F26-4E0D-A446-ABC1110DE6C2}" presName="negativeSpace" presStyleCnt="0"/>
      <dgm:spPr/>
    </dgm:pt>
    <dgm:pt modelId="{43C636AC-4D1F-4E2D-8808-703E4E6D65FD}" type="pres">
      <dgm:prSet presAssocID="{44C88D85-5F26-4E0D-A446-ABC1110DE6C2}" presName="childText" presStyleLbl="conFgAcc1" presStyleIdx="0" presStyleCnt="6">
        <dgm:presLayoutVars>
          <dgm:bulletEnabled val="1"/>
        </dgm:presLayoutVars>
      </dgm:prSet>
      <dgm:spPr/>
    </dgm:pt>
    <dgm:pt modelId="{E051E26B-6844-4E8C-A076-30716195748B}" type="pres">
      <dgm:prSet presAssocID="{22650EE0-B54A-497D-83C8-D851A825CA1D}" presName="spaceBetweenRectangles" presStyleCnt="0"/>
      <dgm:spPr/>
    </dgm:pt>
    <dgm:pt modelId="{56B08AF2-44F2-47DE-AC84-16D383A2A54F}" type="pres">
      <dgm:prSet presAssocID="{F25C7FA3-80A8-41DD-A541-2DBFEB9B7531}" presName="parentLin" presStyleCnt="0"/>
      <dgm:spPr/>
    </dgm:pt>
    <dgm:pt modelId="{1B41F2D1-04C5-4678-85D6-F6041ADE1C84}" type="pres">
      <dgm:prSet presAssocID="{F25C7FA3-80A8-41DD-A541-2DBFEB9B7531}" presName="parentLeftMargin" presStyleLbl="node1" presStyleIdx="0" presStyleCnt="6"/>
      <dgm:spPr/>
    </dgm:pt>
    <dgm:pt modelId="{254BDED7-A7E8-43C1-BA7F-42EC2B4A6CF2}" type="pres">
      <dgm:prSet presAssocID="{F25C7FA3-80A8-41DD-A541-2DBFEB9B75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BE0CFAB-AA7A-400D-9B4C-D821A18ECE79}" type="pres">
      <dgm:prSet presAssocID="{F25C7FA3-80A8-41DD-A541-2DBFEB9B7531}" presName="negativeSpace" presStyleCnt="0"/>
      <dgm:spPr/>
    </dgm:pt>
    <dgm:pt modelId="{2743DEC5-D110-425F-B639-A9F62276F624}" type="pres">
      <dgm:prSet presAssocID="{F25C7FA3-80A8-41DD-A541-2DBFEB9B7531}" presName="childText" presStyleLbl="conFgAcc1" presStyleIdx="1" presStyleCnt="6">
        <dgm:presLayoutVars>
          <dgm:bulletEnabled val="1"/>
        </dgm:presLayoutVars>
      </dgm:prSet>
      <dgm:spPr/>
    </dgm:pt>
    <dgm:pt modelId="{7225DAA2-1782-4028-8BAF-9F10984BAAD4}" type="pres">
      <dgm:prSet presAssocID="{BB5F86F9-BF3B-413E-90DB-592D998A9121}" presName="spaceBetweenRectangles" presStyleCnt="0"/>
      <dgm:spPr/>
    </dgm:pt>
    <dgm:pt modelId="{91CE280D-38BB-47C1-97D4-4F0A6454439A}" type="pres">
      <dgm:prSet presAssocID="{C6F8A116-97F7-4B4C-9ED7-EF3E482B7052}" presName="parentLin" presStyleCnt="0"/>
      <dgm:spPr/>
    </dgm:pt>
    <dgm:pt modelId="{80601382-C992-439F-B58F-154CBC8BA9A5}" type="pres">
      <dgm:prSet presAssocID="{C6F8A116-97F7-4B4C-9ED7-EF3E482B7052}" presName="parentLeftMargin" presStyleLbl="node1" presStyleIdx="1" presStyleCnt="6"/>
      <dgm:spPr/>
    </dgm:pt>
    <dgm:pt modelId="{562CE44E-B034-4F2B-A09F-6DEB64CB71B6}" type="pres">
      <dgm:prSet presAssocID="{C6F8A116-97F7-4B4C-9ED7-EF3E482B705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0E812C-AF58-45BD-AECE-D2890EA7D1F7}" type="pres">
      <dgm:prSet presAssocID="{C6F8A116-97F7-4B4C-9ED7-EF3E482B7052}" presName="negativeSpace" presStyleCnt="0"/>
      <dgm:spPr/>
    </dgm:pt>
    <dgm:pt modelId="{E5226DA1-8BFB-4BA3-9272-F90828392FBE}" type="pres">
      <dgm:prSet presAssocID="{C6F8A116-97F7-4B4C-9ED7-EF3E482B7052}" presName="childText" presStyleLbl="conFgAcc1" presStyleIdx="2" presStyleCnt="6">
        <dgm:presLayoutVars>
          <dgm:bulletEnabled val="1"/>
        </dgm:presLayoutVars>
      </dgm:prSet>
      <dgm:spPr/>
    </dgm:pt>
    <dgm:pt modelId="{F8A24EA2-63D5-40BC-8DF6-B725DA984F65}" type="pres">
      <dgm:prSet presAssocID="{16C9ED48-D901-453B-9379-30B90FA43B7E}" presName="spaceBetweenRectangles" presStyleCnt="0"/>
      <dgm:spPr/>
    </dgm:pt>
    <dgm:pt modelId="{26D2D64B-3A38-4F79-B687-C4EC46FB2D5B}" type="pres">
      <dgm:prSet presAssocID="{BAE04201-7DBA-4412-A50B-AC0257CF9A61}" presName="parentLin" presStyleCnt="0"/>
      <dgm:spPr/>
    </dgm:pt>
    <dgm:pt modelId="{EF90F164-C256-43B0-990A-5F2646367B80}" type="pres">
      <dgm:prSet presAssocID="{BAE04201-7DBA-4412-A50B-AC0257CF9A61}" presName="parentLeftMargin" presStyleLbl="node1" presStyleIdx="2" presStyleCnt="6"/>
      <dgm:spPr/>
    </dgm:pt>
    <dgm:pt modelId="{DDDBB7A2-89FE-4DC5-80C7-6B9F993CFEB9}" type="pres">
      <dgm:prSet presAssocID="{BAE04201-7DBA-4412-A50B-AC0257CF9A61}" presName="parentText" presStyleLbl="node1" presStyleIdx="3" presStyleCnt="6" custLinFactNeighborY="384">
        <dgm:presLayoutVars>
          <dgm:chMax val="0"/>
          <dgm:bulletEnabled val="1"/>
        </dgm:presLayoutVars>
      </dgm:prSet>
      <dgm:spPr/>
    </dgm:pt>
    <dgm:pt modelId="{60F3CEAB-DA2E-4DA9-9F43-983A9F99C2BA}" type="pres">
      <dgm:prSet presAssocID="{BAE04201-7DBA-4412-A50B-AC0257CF9A61}" presName="negativeSpace" presStyleCnt="0"/>
      <dgm:spPr/>
    </dgm:pt>
    <dgm:pt modelId="{65EE348B-48A0-4A66-AFC4-6A1C9F72F1B8}" type="pres">
      <dgm:prSet presAssocID="{BAE04201-7DBA-4412-A50B-AC0257CF9A61}" presName="childText" presStyleLbl="conFgAcc1" presStyleIdx="3" presStyleCnt="6">
        <dgm:presLayoutVars>
          <dgm:bulletEnabled val="1"/>
        </dgm:presLayoutVars>
      </dgm:prSet>
      <dgm:spPr/>
    </dgm:pt>
    <dgm:pt modelId="{A6C5E6B8-329D-4968-9CE2-8185E4E12385}" type="pres">
      <dgm:prSet presAssocID="{212A6015-D955-4551-8739-0FC1377AFE12}" presName="spaceBetweenRectangles" presStyleCnt="0"/>
      <dgm:spPr/>
    </dgm:pt>
    <dgm:pt modelId="{B33EA848-4341-4846-BB64-79D3422996E5}" type="pres">
      <dgm:prSet presAssocID="{345B00EA-748B-4FE5-AE9A-6D9C855A2022}" presName="parentLin" presStyleCnt="0"/>
      <dgm:spPr/>
    </dgm:pt>
    <dgm:pt modelId="{59E2F01C-6B23-471C-B9EA-3632AF99E7EE}" type="pres">
      <dgm:prSet presAssocID="{345B00EA-748B-4FE5-AE9A-6D9C855A2022}" presName="parentLeftMargin" presStyleLbl="node1" presStyleIdx="3" presStyleCnt="6"/>
      <dgm:spPr/>
    </dgm:pt>
    <dgm:pt modelId="{4527755C-9E8F-4830-A867-ECF1B2F858E6}" type="pres">
      <dgm:prSet presAssocID="{345B00EA-748B-4FE5-AE9A-6D9C855A202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573F2E-81C1-4F32-A515-50768BA7B14B}" type="pres">
      <dgm:prSet presAssocID="{345B00EA-748B-4FE5-AE9A-6D9C855A2022}" presName="negativeSpace" presStyleCnt="0"/>
      <dgm:spPr/>
    </dgm:pt>
    <dgm:pt modelId="{677179FB-9BF0-4A09-889A-6A646BD63329}" type="pres">
      <dgm:prSet presAssocID="{345B00EA-748B-4FE5-AE9A-6D9C855A2022}" presName="childText" presStyleLbl="conFgAcc1" presStyleIdx="4" presStyleCnt="6">
        <dgm:presLayoutVars>
          <dgm:bulletEnabled val="1"/>
        </dgm:presLayoutVars>
      </dgm:prSet>
      <dgm:spPr/>
    </dgm:pt>
    <dgm:pt modelId="{7810CC16-388E-4616-A324-4A3A57635367}" type="pres">
      <dgm:prSet presAssocID="{6191CFEF-B880-4840-A13B-FF5A16FE63AF}" presName="spaceBetweenRectangles" presStyleCnt="0"/>
      <dgm:spPr/>
    </dgm:pt>
    <dgm:pt modelId="{4704E70C-3EB2-4937-B6AF-A0C839EC5727}" type="pres">
      <dgm:prSet presAssocID="{2A86CADB-C675-4EBC-937F-185712864EDF}" presName="parentLin" presStyleCnt="0"/>
      <dgm:spPr/>
    </dgm:pt>
    <dgm:pt modelId="{42CADABC-55C9-4E76-87AA-8AA9755C327C}" type="pres">
      <dgm:prSet presAssocID="{2A86CADB-C675-4EBC-937F-185712864EDF}" presName="parentLeftMargin" presStyleLbl="node1" presStyleIdx="4" presStyleCnt="6"/>
      <dgm:spPr/>
    </dgm:pt>
    <dgm:pt modelId="{7A0A2019-52AA-4E93-9E16-DF734FF27D4A}" type="pres">
      <dgm:prSet presAssocID="{2A86CADB-C675-4EBC-937F-185712864ED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A39013A-22EF-4EDF-9EF7-1D57A26E9483}" type="pres">
      <dgm:prSet presAssocID="{2A86CADB-C675-4EBC-937F-185712864EDF}" presName="negativeSpace" presStyleCnt="0"/>
      <dgm:spPr/>
    </dgm:pt>
    <dgm:pt modelId="{1BF585FA-4D59-405E-8E51-1AF6B753BC63}" type="pres">
      <dgm:prSet presAssocID="{2A86CADB-C675-4EBC-937F-185712864ED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394000B-972C-4A19-990B-1336DA7AAF1D}" type="presOf" srcId="{F25C7FA3-80A8-41DD-A541-2DBFEB9B7531}" destId="{254BDED7-A7E8-43C1-BA7F-42EC2B4A6CF2}" srcOrd="1" destOrd="0" presId="urn:microsoft.com/office/officeart/2005/8/layout/list1"/>
    <dgm:cxn modelId="{0A99B714-DECA-466C-B224-B77F0B1732A4}" srcId="{3188B65A-D0F7-4CCE-95DA-E1C33E2E09F5}" destId="{C6F8A116-97F7-4B4C-9ED7-EF3E482B7052}" srcOrd="2" destOrd="0" parTransId="{99DAB99E-434B-4D28-B36E-9397DA243BFE}" sibTransId="{16C9ED48-D901-453B-9379-30B90FA43B7E}"/>
    <dgm:cxn modelId="{F276EE18-DC52-4AB8-8CEA-F3FC07E2D2E4}" type="presOf" srcId="{44C88D85-5F26-4E0D-A446-ABC1110DE6C2}" destId="{5648B2A7-A8BF-4F61-9EA4-07D4D4A2E039}" srcOrd="1" destOrd="0" presId="urn:microsoft.com/office/officeart/2005/8/layout/list1"/>
    <dgm:cxn modelId="{F1DB021A-941E-4746-86DB-E1BD47EC18A5}" type="presOf" srcId="{BAE04201-7DBA-4412-A50B-AC0257CF9A61}" destId="{EF90F164-C256-43B0-990A-5F2646367B80}" srcOrd="0" destOrd="0" presId="urn:microsoft.com/office/officeart/2005/8/layout/list1"/>
    <dgm:cxn modelId="{DD45B522-0DEE-4E53-BBC7-0E0C9E30BE95}" type="presOf" srcId="{F25C7FA3-80A8-41DD-A541-2DBFEB9B7531}" destId="{1B41F2D1-04C5-4678-85D6-F6041ADE1C84}" srcOrd="0" destOrd="0" presId="urn:microsoft.com/office/officeart/2005/8/layout/list1"/>
    <dgm:cxn modelId="{9CE81C23-B1FF-463E-9711-B3637B4E46D3}" type="presOf" srcId="{C6F8A116-97F7-4B4C-9ED7-EF3E482B7052}" destId="{80601382-C992-439F-B58F-154CBC8BA9A5}" srcOrd="0" destOrd="0" presId="urn:microsoft.com/office/officeart/2005/8/layout/list1"/>
    <dgm:cxn modelId="{96661532-39F1-47B3-A57F-9877901EFF5C}" srcId="{3188B65A-D0F7-4CCE-95DA-E1C33E2E09F5}" destId="{345B00EA-748B-4FE5-AE9A-6D9C855A2022}" srcOrd="4" destOrd="0" parTransId="{8D62338C-2219-4BFC-88C3-3AAAB5DADD5F}" sibTransId="{6191CFEF-B880-4840-A13B-FF5A16FE63AF}"/>
    <dgm:cxn modelId="{0B830535-E0C5-46BD-86C1-294DC3A88BBA}" type="presOf" srcId="{2A86CADB-C675-4EBC-937F-185712864EDF}" destId="{42CADABC-55C9-4E76-87AA-8AA9755C327C}" srcOrd="0" destOrd="0" presId="urn:microsoft.com/office/officeart/2005/8/layout/list1"/>
    <dgm:cxn modelId="{8988EC35-3A1D-46B3-AFA8-724BBFE86864}" type="presOf" srcId="{44C88D85-5F26-4E0D-A446-ABC1110DE6C2}" destId="{BB8E77C1-B214-4A6E-BBBD-224D86981C1E}" srcOrd="0" destOrd="0" presId="urn:microsoft.com/office/officeart/2005/8/layout/list1"/>
    <dgm:cxn modelId="{269D6D49-E31C-4774-8C7E-36FC7EC5CF71}" type="presOf" srcId="{BAE04201-7DBA-4412-A50B-AC0257CF9A61}" destId="{DDDBB7A2-89FE-4DC5-80C7-6B9F993CFEB9}" srcOrd="1" destOrd="0" presId="urn:microsoft.com/office/officeart/2005/8/layout/list1"/>
    <dgm:cxn modelId="{78226D4F-BEC2-4647-B3FC-B2BFDCA31E94}" srcId="{3188B65A-D0F7-4CCE-95DA-E1C33E2E09F5}" destId="{BAE04201-7DBA-4412-A50B-AC0257CF9A61}" srcOrd="3" destOrd="0" parTransId="{B73F38FF-EFEE-4EC0-965C-160C758CE192}" sibTransId="{212A6015-D955-4551-8739-0FC1377AFE12}"/>
    <dgm:cxn modelId="{DA8C994F-499F-4913-8F39-8410FB3398B2}" type="presOf" srcId="{2A86CADB-C675-4EBC-937F-185712864EDF}" destId="{7A0A2019-52AA-4E93-9E16-DF734FF27D4A}" srcOrd="1" destOrd="0" presId="urn:microsoft.com/office/officeart/2005/8/layout/list1"/>
    <dgm:cxn modelId="{11CFF66F-61B0-46A2-8F9B-18FAB540A053}" type="presOf" srcId="{345B00EA-748B-4FE5-AE9A-6D9C855A2022}" destId="{59E2F01C-6B23-471C-B9EA-3632AF99E7EE}" srcOrd="0" destOrd="0" presId="urn:microsoft.com/office/officeart/2005/8/layout/list1"/>
    <dgm:cxn modelId="{EDE77E59-1040-47A3-B9DE-572BFF45615A}" srcId="{3188B65A-D0F7-4CCE-95DA-E1C33E2E09F5}" destId="{2A86CADB-C675-4EBC-937F-185712864EDF}" srcOrd="5" destOrd="0" parTransId="{38F955B0-B2AC-45F0-9523-2110119013BB}" sibTransId="{F826482A-2298-4E04-AAC0-5513C6C3BA7C}"/>
    <dgm:cxn modelId="{07B64183-1AC0-44DD-8DB7-83185824A747}" srcId="{3188B65A-D0F7-4CCE-95DA-E1C33E2E09F5}" destId="{F25C7FA3-80A8-41DD-A541-2DBFEB9B7531}" srcOrd="1" destOrd="0" parTransId="{CB293370-BAFE-4A68-9C43-1AFE8ED6F97C}" sibTransId="{BB5F86F9-BF3B-413E-90DB-592D998A9121}"/>
    <dgm:cxn modelId="{4DF4E7BE-5F8A-4C38-937A-10F7458B5F3F}" type="presOf" srcId="{C6F8A116-97F7-4B4C-9ED7-EF3E482B7052}" destId="{562CE44E-B034-4F2B-A09F-6DEB64CB71B6}" srcOrd="1" destOrd="0" presId="urn:microsoft.com/office/officeart/2005/8/layout/list1"/>
    <dgm:cxn modelId="{987F6AC1-149E-4093-9B23-803C5EBD530A}" type="presOf" srcId="{3188B65A-D0F7-4CCE-95DA-E1C33E2E09F5}" destId="{B2BE7512-B9EF-41FD-B78B-24A8F795EF5A}" srcOrd="0" destOrd="0" presId="urn:microsoft.com/office/officeart/2005/8/layout/list1"/>
    <dgm:cxn modelId="{ED2E3BDD-CB4B-489A-A2F7-55E91F05D79C}" type="presOf" srcId="{345B00EA-748B-4FE5-AE9A-6D9C855A2022}" destId="{4527755C-9E8F-4830-A867-ECF1B2F858E6}" srcOrd="1" destOrd="0" presId="urn:microsoft.com/office/officeart/2005/8/layout/list1"/>
    <dgm:cxn modelId="{44350EE4-12E6-4FC8-9DB6-C7203509D028}" srcId="{3188B65A-D0F7-4CCE-95DA-E1C33E2E09F5}" destId="{44C88D85-5F26-4E0D-A446-ABC1110DE6C2}" srcOrd="0" destOrd="0" parTransId="{BFAB9387-5508-4EB2-8807-56EE435A5A2E}" sibTransId="{22650EE0-B54A-497D-83C8-D851A825CA1D}"/>
    <dgm:cxn modelId="{DD39F941-51B4-4558-9104-3C3E604E5A8C}" type="presParOf" srcId="{B2BE7512-B9EF-41FD-B78B-24A8F795EF5A}" destId="{C7ECE301-0413-45D9-804D-AB0CDAA8EE5A}" srcOrd="0" destOrd="0" presId="urn:microsoft.com/office/officeart/2005/8/layout/list1"/>
    <dgm:cxn modelId="{2B6CBD60-A31D-4EA1-BF95-100CF2F01942}" type="presParOf" srcId="{C7ECE301-0413-45D9-804D-AB0CDAA8EE5A}" destId="{BB8E77C1-B214-4A6E-BBBD-224D86981C1E}" srcOrd="0" destOrd="0" presId="urn:microsoft.com/office/officeart/2005/8/layout/list1"/>
    <dgm:cxn modelId="{2358AD7A-EFD0-4D7E-8BAE-58AB8AD2CE73}" type="presParOf" srcId="{C7ECE301-0413-45D9-804D-AB0CDAA8EE5A}" destId="{5648B2A7-A8BF-4F61-9EA4-07D4D4A2E039}" srcOrd="1" destOrd="0" presId="urn:microsoft.com/office/officeart/2005/8/layout/list1"/>
    <dgm:cxn modelId="{690EF43A-8A09-42FF-A287-3624425ADD32}" type="presParOf" srcId="{B2BE7512-B9EF-41FD-B78B-24A8F795EF5A}" destId="{981A1171-409F-4678-933E-34B9A8C31609}" srcOrd="1" destOrd="0" presId="urn:microsoft.com/office/officeart/2005/8/layout/list1"/>
    <dgm:cxn modelId="{0D6BF301-688F-4D97-A7EC-C834704AE185}" type="presParOf" srcId="{B2BE7512-B9EF-41FD-B78B-24A8F795EF5A}" destId="{43C636AC-4D1F-4E2D-8808-703E4E6D65FD}" srcOrd="2" destOrd="0" presId="urn:microsoft.com/office/officeart/2005/8/layout/list1"/>
    <dgm:cxn modelId="{AB6D289F-4EB7-4462-BCE5-2CF6BCB53BB3}" type="presParOf" srcId="{B2BE7512-B9EF-41FD-B78B-24A8F795EF5A}" destId="{E051E26B-6844-4E8C-A076-30716195748B}" srcOrd="3" destOrd="0" presId="urn:microsoft.com/office/officeart/2005/8/layout/list1"/>
    <dgm:cxn modelId="{0C3E86B6-62FD-4BA4-81B0-9F02838FEFE2}" type="presParOf" srcId="{B2BE7512-B9EF-41FD-B78B-24A8F795EF5A}" destId="{56B08AF2-44F2-47DE-AC84-16D383A2A54F}" srcOrd="4" destOrd="0" presId="urn:microsoft.com/office/officeart/2005/8/layout/list1"/>
    <dgm:cxn modelId="{6711A8A8-623A-492A-86C9-D373F51B2F73}" type="presParOf" srcId="{56B08AF2-44F2-47DE-AC84-16D383A2A54F}" destId="{1B41F2D1-04C5-4678-85D6-F6041ADE1C84}" srcOrd="0" destOrd="0" presId="urn:microsoft.com/office/officeart/2005/8/layout/list1"/>
    <dgm:cxn modelId="{18631CBD-45AB-46F8-9EDA-681ADDA431B6}" type="presParOf" srcId="{56B08AF2-44F2-47DE-AC84-16D383A2A54F}" destId="{254BDED7-A7E8-43C1-BA7F-42EC2B4A6CF2}" srcOrd="1" destOrd="0" presId="urn:microsoft.com/office/officeart/2005/8/layout/list1"/>
    <dgm:cxn modelId="{E1E515D3-CEB5-4DE9-BFB7-DAB815D6D983}" type="presParOf" srcId="{B2BE7512-B9EF-41FD-B78B-24A8F795EF5A}" destId="{6BE0CFAB-AA7A-400D-9B4C-D821A18ECE79}" srcOrd="5" destOrd="0" presId="urn:microsoft.com/office/officeart/2005/8/layout/list1"/>
    <dgm:cxn modelId="{58DDD38B-3810-4782-80B9-88419AB1EAF7}" type="presParOf" srcId="{B2BE7512-B9EF-41FD-B78B-24A8F795EF5A}" destId="{2743DEC5-D110-425F-B639-A9F62276F624}" srcOrd="6" destOrd="0" presId="urn:microsoft.com/office/officeart/2005/8/layout/list1"/>
    <dgm:cxn modelId="{3186896A-0CD9-4A0F-A4F8-1BA67C91C612}" type="presParOf" srcId="{B2BE7512-B9EF-41FD-B78B-24A8F795EF5A}" destId="{7225DAA2-1782-4028-8BAF-9F10984BAAD4}" srcOrd="7" destOrd="0" presId="urn:microsoft.com/office/officeart/2005/8/layout/list1"/>
    <dgm:cxn modelId="{A1D94F33-E77D-4B32-BB9F-BC5B23E894C3}" type="presParOf" srcId="{B2BE7512-B9EF-41FD-B78B-24A8F795EF5A}" destId="{91CE280D-38BB-47C1-97D4-4F0A6454439A}" srcOrd="8" destOrd="0" presId="urn:microsoft.com/office/officeart/2005/8/layout/list1"/>
    <dgm:cxn modelId="{2273A041-D3EC-4979-A257-CD560FB26359}" type="presParOf" srcId="{91CE280D-38BB-47C1-97D4-4F0A6454439A}" destId="{80601382-C992-439F-B58F-154CBC8BA9A5}" srcOrd="0" destOrd="0" presId="urn:microsoft.com/office/officeart/2005/8/layout/list1"/>
    <dgm:cxn modelId="{803F318A-1C13-4513-8DAC-1DBF204920F0}" type="presParOf" srcId="{91CE280D-38BB-47C1-97D4-4F0A6454439A}" destId="{562CE44E-B034-4F2B-A09F-6DEB64CB71B6}" srcOrd="1" destOrd="0" presId="urn:microsoft.com/office/officeart/2005/8/layout/list1"/>
    <dgm:cxn modelId="{3212EFF1-F62A-43EA-B170-C7675475BF6E}" type="presParOf" srcId="{B2BE7512-B9EF-41FD-B78B-24A8F795EF5A}" destId="{FD0E812C-AF58-45BD-AECE-D2890EA7D1F7}" srcOrd="9" destOrd="0" presId="urn:microsoft.com/office/officeart/2005/8/layout/list1"/>
    <dgm:cxn modelId="{E90FDB7F-0A6A-46CC-B328-D14F22496ADC}" type="presParOf" srcId="{B2BE7512-B9EF-41FD-B78B-24A8F795EF5A}" destId="{E5226DA1-8BFB-4BA3-9272-F90828392FBE}" srcOrd="10" destOrd="0" presId="urn:microsoft.com/office/officeart/2005/8/layout/list1"/>
    <dgm:cxn modelId="{69F048CC-3143-40B1-8FB2-229749569A2B}" type="presParOf" srcId="{B2BE7512-B9EF-41FD-B78B-24A8F795EF5A}" destId="{F8A24EA2-63D5-40BC-8DF6-B725DA984F65}" srcOrd="11" destOrd="0" presId="urn:microsoft.com/office/officeart/2005/8/layout/list1"/>
    <dgm:cxn modelId="{A4638ABC-7184-42DF-B017-ABF3C6F98B4A}" type="presParOf" srcId="{B2BE7512-B9EF-41FD-B78B-24A8F795EF5A}" destId="{26D2D64B-3A38-4F79-B687-C4EC46FB2D5B}" srcOrd="12" destOrd="0" presId="urn:microsoft.com/office/officeart/2005/8/layout/list1"/>
    <dgm:cxn modelId="{BF643AD4-A9C3-4F68-8C1A-A8B55CADF5FB}" type="presParOf" srcId="{26D2D64B-3A38-4F79-B687-C4EC46FB2D5B}" destId="{EF90F164-C256-43B0-990A-5F2646367B80}" srcOrd="0" destOrd="0" presId="urn:microsoft.com/office/officeart/2005/8/layout/list1"/>
    <dgm:cxn modelId="{E762B15A-E621-458A-BB51-A0D45C43A005}" type="presParOf" srcId="{26D2D64B-3A38-4F79-B687-C4EC46FB2D5B}" destId="{DDDBB7A2-89FE-4DC5-80C7-6B9F993CFEB9}" srcOrd="1" destOrd="0" presId="urn:microsoft.com/office/officeart/2005/8/layout/list1"/>
    <dgm:cxn modelId="{562F5B61-B6B0-4CED-8F44-624F347A8964}" type="presParOf" srcId="{B2BE7512-B9EF-41FD-B78B-24A8F795EF5A}" destId="{60F3CEAB-DA2E-4DA9-9F43-983A9F99C2BA}" srcOrd="13" destOrd="0" presId="urn:microsoft.com/office/officeart/2005/8/layout/list1"/>
    <dgm:cxn modelId="{A445526C-D8F2-4BF0-89BC-BA4C7C48957E}" type="presParOf" srcId="{B2BE7512-B9EF-41FD-B78B-24A8F795EF5A}" destId="{65EE348B-48A0-4A66-AFC4-6A1C9F72F1B8}" srcOrd="14" destOrd="0" presId="urn:microsoft.com/office/officeart/2005/8/layout/list1"/>
    <dgm:cxn modelId="{A41E8AA4-6E35-4D2C-816E-64A9A9B04D5B}" type="presParOf" srcId="{B2BE7512-B9EF-41FD-B78B-24A8F795EF5A}" destId="{A6C5E6B8-329D-4968-9CE2-8185E4E12385}" srcOrd="15" destOrd="0" presId="urn:microsoft.com/office/officeart/2005/8/layout/list1"/>
    <dgm:cxn modelId="{C874C142-7BF7-4237-9DF5-08665DD88555}" type="presParOf" srcId="{B2BE7512-B9EF-41FD-B78B-24A8F795EF5A}" destId="{B33EA848-4341-4846-BB64-79D3422996E5}" srcOrd="16" destOrd="0" presId="urn:microsoft.com/office/officeart/2005/8/layout/list1"/>
    <dgm:cxn modelId="{E67F1BAD-A5E6-4164-85E4-C91A33948B7C}" type="presParOf" srcId="{B33EA848-4341-4846-BB64-79D3422996E5}" destId="{59E2F01C-6B23-471C-B9EA-3632AF99E7EE}" srcOrd="0" destOrd="0" presId="urn:microsoft.com/office/officeart/2005/8/layout/list1"/>
    <dgm:cxn modelId="{DBF83DC1-0C7A-4AB7-87BB-2718319246DE}" type="presParOf" srcId="{B33EA848-4341-4846-BB64-79D3422996E5}" destId="{4527755C-9E8F-4830-A867-ECF1B2F858E6}" srcOrd="1" destOrd="0" presId="urn:microsoft.com/office/officeart/2005/8/layout/list1"/>
    <dgm:cxn modelId="{342FF2BA-8FBE-4AD5-8559-EF222C4CC82E}" type="presParOf" srcId="{B2BE7512-B9EF-41FD-B78B-24A8F795EF5A}" destId="{A5573F2E-81C1-4F32-A515-50768BA7B14B}" srcOrd="17" destOrd="0" presId="urn:microsoft.com/office/officeart/2005/8/layout/list1"/>
    <dgm:cxn modelId="{0692077D-FBB9-4ACD-B536-12FCCE062965}" type="presParOf" srcId="{B2BE7512-B9EF-41FD-B78B-24A8F795EF5A}" destId="{677179FB-9BF0-4A09-889A-6A646BD63329}" srcOrd="18" destOrd="0" presId="urn:microsoft.com/office/officeart/2005/8/layout/list1"/>
    <dgm:cxn modelId="{DCEE553F-F744-44FB-A57F-DA668B492988}" type="presParOf" srcId="{B2BE7512-B9EF-41FD-B78B-24A8F795EF5A}" destId="{7810CC16-388E-4616-A324-4A3A57635367}" srcOrd="19" destOrd="0" presId="urn:microsoft.com/office/officeart/2005/8/layout/list1"/>
    <dgm:cxn modelId="{E02F40D3-FDBC-4C2F-A059-3AA6FBBD7E0E}" type="presParOf" srcId="{B2BE7512-B9EF-41FD-B78B-24A8F795EF5A}" destId="{4704E70C-3EB2-4937-B6AF-A0C839EC5727}" srcOrd="20" destOrd="0" presId="urn:microsoft.com/office/officeart/2005/8/layout/list1"/>
    <dgm:cxn modelId="{6527B599-A618-4E7F-8204-0A0F55D06F58}" type="presParOf" srcId="{4704E70C-3EB2-4937-B6AF-A0C839EC5727}" destId="{42CADABC-55C9-4E76-87AA-8AA9755C327C}" srcOrd="0" destOrd="0" presId="urn:microsoft.com/office/officeart/2005/8/layout/list1"/>
    <dgm:cxn modelId="{A62FC6B4-A088-4FC3-9877-A056EBE42E68}" type="presParOf" srcId="{4704E70C-3EB2-4937-B6AF-A0C839EC5727}" destId="{7A0A2019-52AA-4E93-9E16-DF734FF27D4A}" srcOrd="1" destOrd="0" presId="urn:microsoft.com/office/officeart/2005/8/layout/list1"/>
    <dgm:cxn modelId="{C323A878-5DFA-4133-AF19-8711EFB18827}" type="presParOf" srcId="{B2BE7512-B9EF-41FD-B78B-24A8F795EF5A}" destId="{FA39013A-22EF-4EDF-9EF7-1D57A26E9483}" srcOrd="21" destOrd="0" presId="urn:microsoft.com/office/officeart/2005/8/layout/list1"/>
    <dgm:cxn modelId="{5115E279-421C-4E82-B54F-D242EB3D319B}" type="presParOf" srcId="{B2BE7512-B9EF-41FD-B78B-24A8F795EF5A}" destId="{1BF585FA-4D59-405E-8E51-1AF6B753BC6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086CF8-2051-425A-8834-FBAB42CF8AB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8D4C79-1785-467E-A6F8-CC5146823E25}">
      <dgm:prSet/>
      <dgm:spPr/>
      <dgm:t>
        <a:bodyPr/>
        <a:lstStyle/>
        <a:p>
          <a:r>
            <a:rPr lang="en-US" b="0" i="0"/>
            <a:t>JUnit: JUnit is a popular unit testing framework for Java-based applications.</a:t>
          </a:r>
          <a:endParaRPr lang="en-US"/>
        </a:p>
      </dgm:t>
    </dgm:pt>
    <dgm:pt modelId="{506397E2-4EE4-4CFB-B95F-0FE9B118209E}" type="parTrans" cxnId="{4F2250E7-CA62-438F-8DC4-83F6DAB0DE90}">
      <dgm:prSet/>
      <dgm:spPr/>
      <dgm:t>
        <a:bodyPr/>
        <a:lstStyle/>
        <a:p>
          <a:endParaRPr lang="en-US"/>
        </a:p>
      </dgm:t>
    </dgm:pt>
    <dgm:pt modelId="{4F0989E1-13B8-4D60-9B7F-F3CEA2D00D07}" type="sibTrans" cxnId="{4F2250E7-CA62-438F-8DC4-83F6DAB0DE90}">
      <dgm:prSet/>
      <dgm:spPr/>
      <dgm:t>
        <a:bodyPr/>
        <a:lstStyle/>
        <a:p>
          <a:endParaRPr lang="en-US"/>
        </a:p>
      </dgm:t>
    </dgm:pt>
    <dgm:pt modelId="{937174AB-1C44-45B0-96C7-BAF92CEAA2B6}">
      <dgm:prSet/>
      <dgm:spPr/>
      <dgm:t>
        <a:bodyPr/>
        <a:lstStyle/>
        <a:p>
          <a:r>
            <a:rPr lang="en-US" b="0" i="0"/>
            <a:t>It is used to write and execute automated tests at the code level.</a:t>
          </a:r>
          <a:endParaRPr lang="en-US"/>
        </a:p>
      </dgm:t>
    </dgm:pt>
    <dgm:pt modelId="{99A427FA-F2BE-4934-ACC1-D9DC5AEA07EC}" type="parTrans" cxnId="{A7B3193D-0955-43C4-B0DA-2E260355C6BF}">
      <dgm:prSet/>
      <dgm:spPr/>
      <dgm:t>
        <a:bodyPr/>
        <a:lstStyle/>
        <a:p>
          <a:endParaRPr lang="en-US"/>
        </a:p>
      </dgm:t>
    </dgm:pt>
    <dgm:pt modelId="{94D27038-73E1-4918-AF2A-73DCF88B61A0}" type="sibTrans" cxnId="{A7B3193D-0955-43C4-B0DA-2E260355C6BF}">
      <dgm:prSet/>
      <dgm:spPr/>
      <dgm:t>
        <a:bodyPr/>
        <a:lstStyle/>
        <a:p>
          <a:endParaRPr lang="en-US"/>
        </a:p>
      </dgm:t>
    </dgm:pt>
    <dgm:pt modelId="{5A74F6EC-B94B-45EB-A6EF-87689138DEE3}">
      <dgm:prSet/>
      <dgm:spPr/>
      <dgm:t>
        <a:bodyPr/>
        <a:lstStyle/>
        <a:p>
          <a:r>
            <a:rPr lang="en-US" b="0" i="0"/>
            <a:t>JUnit provides a set of annotations, assertions, and test runners that enable developers to write unit tests quickly and easily.</a:t>
          </a:r>
          <a:endParaRPr lang="en-US"/>
        </a:p>
      </dgm:t>
    </dgm:pt>
    <dgm:pt modelId="{A3920910-7557-46CA-B410-632E4D49B3DD}" type="parTrans" cxnId="{2A83F00A-4795-4E72-8758-9721F5F18B04}">
      <dgm:prSet/>
      <dgm:spPr/>
      <dgm:t>
        <a:bodyPr/>
        <a:lstStyle/>
        <a:p>
          <a:endParaRPr lang="en-US"/>
        </a:p>
      </dgm:t>
    </dgm:pt>
    <dgm:pt modelId="{57A46F95-2078-4932-8129-AC896213AB68}" type="sibTrans" cxnId="{2A83F00A-4795-4E72-8758-9721F5F18B04}">
      <dgm:prSet/>
      <dgm:spPr/>
      <dgm:t>
        <a:bodyPr/>
        <a:lstStyle/>
        <a:p>
          <a:endParaRPr lang="en-US"/>
        </a:p>
      </dgm:t>
    </dgm:pt>
    <dgm:pt modelId="{8C294877-40B6-43E2-8B44-955C1BF2820D}">
      <dgm:prSet/>
      <dgm:spPr/>
      <dgm:t>
        <a:bodyPr/>
        <a:lstStyle/>
        <a:p>
          <a:r>
            <a:rPr lang="en-US" b="0" i="0"/>
            <a:t>JUnit can be integrated with other testing frameworks such as Cucumber and Rest Assured to provide a complete testing solution.</a:t>
          </a:r>
          <a:endParaRPr lang="en-US"/>
        </a:p>
      </dgm:t>
    </dgm:pt>
    <dgm:pt modelId="{D3B1ED72-A961-4DD2-94D9-0E7723131949}" type="parTrans" cxnId="{26332B80-DFDF-4B64-AE33-68CC3F3B947C}">
      <dgm:prSet/>
      <dgm:spPr/>
      <dgm:t>
        <a:bodyPr/>
        <a:lstStyle/>
        <a:p>
          <a:endParaRPr lang="en-US"/>
        </a:p>
      </dgm:t>
    </dgm:pt>
    <dgm:pt modelId="{6088CC0A-D797-4B7A-BB22-F9FD61C2712B}" type="sibTrans" cxnId="{26332B80-DFDF-4B64-AE33-68CC3F3B947C}">
      <dgm:prSet/>
      <dgm:spPr/>
      <dgm:t>
        <a:bodyPr/>
        <a:lstStyle/>
        <a:p>
          <a:endParaRPr lang="en-US"/>
        </a:p>
      </dgm:t>
    </dgm:pt>
    <dgm:pt modelId="{6B176B31-64D9-4840-BF97-6A505713FB9B}" type="pres">
      <dgm:prSet presAssocID="{0B086CF8-2051-425A-8834-FBAB42CF8ABD}" presName="diagram" presStyleCnt="0">
        <dgm:presLayoutVars>
          <dgm:dir/>
          <dgm:resizeHandles val="exact"/>
        </dgm:presLayoutVars>
      </dgm:prSet>
      <dgm:spPr/>
    </dgm:pt>
    <dgm:pt modelId="{F0B19DAC-699B-4C24-93F1-F16BBBFFEA07}" type="pres">
      <dgm:prSet presAssocID="{478D4C79-1785-467E-A6F8-CC5146823E25}" presName="node" presStyleLbl="node1" presStyleIdx="0" presStyleCnt="4">
        <dgm:presLayoutVars>
          <dgm:bulletEnabled val="1"/>
        </dgm:presLayoutVars>
      </dgm:prSet>
      <dgm:spPr/>
    </dgm:pt>
    <dgm:pt modelId="{312ACCDB-0B3C-41C9-94D6-6E58C2F2242B}" type="pres">
      <dgm:prSet presAssocID="{4F0989E1-13B8-4D60-9B7F-F3CEA2D00D07}" presName="sibTrans" presStyleCnt="0"/>
      <dgm:spPr/>
    </dgm:pt>
    <dgm:pt modelId="{41F95325-A6A3-4753-882B-B85423FA1E31}" type="pres">
      <dgm:prSet presAssocID="{937174AB-1C44-45B0-96C7-BAF92CEAA2B6}" presName="node" presStyleLbl="node1" presStyleIdx="1" presStyleCnt="4">
        <dgm:presLayoutVars>
          <dgm:bulletEnabled val="1"/>
        </dgm:presLayoutVars>
      </dgm:prSet>
      <dgm:spPr/>
    </dgm:pt>
    <dgm:pt modelId="{05536BFB-9E02-40D7-969B-67D9542A04F9}" type="pres">
      <dgm:prSet presAssocID="{94D27038-73E1-4918-AF2A-73DCF88B61A0}" presName="sibTrans" presStyleCnt="0"/>
      <dgm:spPr/>
    </dgm:pt>
    <dgm:pt modelId="{6E40CE9E-513C-44F1-8218-3E3D8C159CCF}" type="pres">
      <dgm:prSet presAssocID="{5A74F6EC-B94B-45EB-A6EF-87689138DEE3}" presName="node" presStyleLbl="node1" presStyleIdx="2" presStyleCnt="4">
        <dgm:presLayoutVars>
          <dgm:bulletEnabled val="1"/>
        </dgm:presLayoutVars>
      </dgm:prSet>
      <dgm:spPr/>
    </dgm:pt>
    <dgm:pt modelId="{46831CFC-0B92-4EEF-87F9-9D313C80031B}" type="pres">
      <dgm:prSet presAssocID="{57A46F95-2078-4932-8129-AC896213AB68}" presName="sibTrans" presStyleCnt="0"/>
      <dgm:spPr/>
    </dgm:pt>
    <dgm:pt modelId="{B90EA4CE-F015-4D74-9867-545FFE746C0B}" type="pres">
      <dgm:prSet presAssocID="{8C294877-40B6-43E2-8B44-955C1BF2820D}" presName="node" presStyleLbl="node1" presStyleIdx="3" presStyleCnt="4">
        <dgm:presLayoutVars>
          <dgm:bulletEnabled val="1"/>
        </dgm:presLayoutVars>
      </dgm:prSet>
      <dgm:spPr/>
    </dgm:pt>
  </dgm:ptLst>
  <dgm:cxnLst>
    <dgm:cxn modelId="{2A83F00A-4795-4E72-8758-9721F5F18B04}" srcId="{0B086CF8-2051-425A-8834-FBAB42CF8ABD}" destId="{5A74F6EC-B94B-45EB-A6EF-87689138DEE3}" srcOrd="2" destOrd="0" parTransId="{A3920910-7557-46CA-B410-632E4D49B3DD}" sibTransId="{57A46F95-2078-4932-8129-AC896213AB68}"/>
    <dgm:cxn modelId="{FD7CB12E-86E5-4376-81BB-ADD83C389DDE}" type="presOf" srcId="{0B086CF8-2051-425A-8834-FBAB42CF8ABD}" destId="{6B176B31-64D9-4840-BF97-6A505713FB9B}" srcOrd="0" destOrd="0" presId="urn:microsoft.com/office/officeart/2005/8/layout/default"/>
    <dgm:cxn modelId="{A7B3193D-0955-43C4-B0DA-2E260355C6BF}" srcId="{0B086CF8-2051-425A-8834-FBAB42CF8ABD}" destId="{937174AB-1C44-45B0-96C7-BAF92CEAA2B6}" srcOrd="1" destOrd="0" parTransId="{99A427FA-F2BE-4934-ACC1-D9DC5AEA07EC}" sibTransId="{94D27038-73E1-4918-AF2A-73DCF88B61A0}"/>
    <dgm:cxn modelId="{F93B6677-5371-41CD-A437-0DADE1387CDF}" type="presOf" srcId="{937174AB-1C44-45B0-96C7-BAF92CEAA2B6}" destId="{41F95325-A6A3-4753-882B-B85423FA1E31}" srcOrd="0" destOrd="0" presId="urn:microsoft.com/office/officeart/2005/8/layout/default"/>
    <dgm:cxn modelId="{26332B80-DFDF-4B64-AE33-68CC3F3B947C}" srcId="{0B086CF8-2051-425A-8834-FBAB42CF8ABD}" destId="{8C294877-40B6-43E2-8B44-955C1BF2820D}" srcOrd="3" destOrd="0" parTransId="{D3B1ED72-A961-4DD2-94D9-0E7723131949}" sibTransId="{6088CC0A-D797-4B7A-BB22-F9FD61C2712B}"/>
    <dgm:cxn modelId="{5C12659C-02EE-40D4-8E2E-BF02338F76DE}" type="presOf" srcId="{5A74F6EC-B94B-45EB-A6EF-87689138DEE3}" destId="{6E40CE9E-513C-44F1-8218-3E3D8C159CCF}" srcOrd="0" destOrd="0" presId="urn:microsoft.com/office/officeart/2005/8/layout/default"/>
    <dgm:cxn modelId="{EA0EB2CF-7B91-4FF8-8680-FE919561E4E7}" type="presOf" srcId="{8C294877-40B6-43E2-8B44-955C1BF2820D}" destId="{B90EA4CE-F015-4D74-9867-545FFE746C0B}" srcOrd="0" destOrd="0" presId="urn:microsoft.com/office/officeart/2005/8/layout/default"/>
    <dgm:cxn modelId="{4F2250E7-CA62-438F-8DC4-83F6DAB0DE90}" srcId="{0B086CF8-2051-425A-8834-FBAB42CF8ABD}" destId="{478D4C79-1785-467E-A6F8-CC5146823E25}" srcOrd="0" destOrd="0" parTransId="{506397E2-4EE4-4CFB-B95F-0FE9B118209E}" sibTransId="{4F0989E1-13B8-4D60-9B7F-F3CEA2D00D07}"/>
    <dgm:cxn modelId="{EBD72EFE-ECB9-4992-93B7-0537D4E21F59}" type="presOf" srcId="{478D4C79-1785-467E-A6F8-CC5146823E25}" destId="{F0B19DAC-699B-4C24-93F1-F16BBBFFEA07}" srcOrd="0" destOrd="0" presId="urn:microsoft.com/office/officeart/2005/8/layout/default"/>
    <dgm:cxn modelId="{ECF1CB56-1D02-49E9-B214-61D6AFCAF197}" type="presParOf" srcId="{6B176B31-64D9-4840-BF97-6A505713FB9B}" destId="{F0B19DAC-699B-4C24-93F1-F16BBBFFEA07}" srcOrd="0" destOrd="0" presId="urn:microsoft.com/office/officeart/2005/8/layout/default"/>
    <dgm:cxn modelId="{D84FD501-503A-47BE-B39D-7A1F1A9329C8}" type="presParOf" srcId="{6B176B31-64D9-4840-BF97-6A505713FB9B}" destId="{312ACCDB-0B3C-41C9-94D6-6E58C2F2242B}" srcOrd="1" destOrd="0" presId="urn:microsoft.com/office/officeart/2005/8/layout/default"/>
    <dgm:cxn modelId="{8B7CF770-E031-4FC6-8A12-15CB50497EDD}" type="presParOf" srcId="{6B176B31-64D9-4840-BF97-6A505713FB9B}" destId="{41F95325-A6A3-4753-882B-B85423FA1E31}" srcOrd="2" destOrd="0" presId="urn:microsoft.com/office/officeart/2005/8/layout/default"/>
    <dgm:cxn modelId="{AA8350F5-5C19-4504-A3E1-DF79883F598C}" type="presParOf" srcId="{6B176B31-64D9-4840-BF97-6A505713FB9B}" destId="{05536BFB-9E02-40D7-969B-67D9542A04F9}" srcOrd="3" destOrd="0" presId="urn:microsoft.com/office/officeart/2005/8/layout/default"/>
    <dgm:cxn modelId="{BCF36445-3C74-4C4D-AC15-BF57FC4E0A5F}" type="presParOf" srcId="{6B176B31-64D9-4840-BF97-6A505713FB9B}" destId="{6E40CE9E-513C-44F1-8218-3E3D8C159CCF}" srcOrd="4" destOrd="0" presId="urn:microsoft.com/office/officeart/2005/8/layout/default"/>
    <dgm:cxn modelId="{FE8C8B74-D0C4-47D1-AEE1-A378FB9EE0AE}" type="presParOf" srcId="{6B176B31-64D9-4840-BF97-6A505713FB9B}" destId="{46831CFC-0B92-4EEF-87F9-9D313C80031B}" srcOrd="5" destOrd="0" presId="urn:microsoft.com/office/officeart/2005/8/layout/default"/>
    <dgm:cxn modelId="{A29E4B0A-331D-4D51-A94A-9DD966779025}" type="presParOf" srcId="{6B176B31-64D9-4840-BF97-6A505713FB9B}" destId="{B90EA4CE-F015-4D74-9867-545FFE746C0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BE520-2805-4AC6-A124-489E0DC3A643}">
      <dsp:nvSpPr>
        <dsp:cNvPr id="0" name=""/>
        <dsp:cNvSpPr/>
      </dsp:nvSpPr>
      <dsp:spPr>
        <a:xfrm>
          <a:off x="0" y="926041"/>
          <a:ext cx="6263640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Automation framework </a:t>
          </a:r>
          <a:endParaRPr lang="en-US" sz="4700" kern="1200" dirty="0"/>
        </a:p>
      </dsp:txBody>
      <dsp:txXfrm>
        <a:off x="55030" y="981071"/>
        <a:ext cx="6153580" cy="1017235"/>
      </dsp:txXfrm>
    </dsp:sp>
    <dsp:sp modelId="{D924A643-8796-412B-88EF-6C87447E7F1C}">
      <dsp:nvSpPr>
        <dsp:cNvPr id="0" name=""/>
        <dsp:cNvSpPr/>
      </dsp:nvSpPr>
      <dsp:spPr>
        <a:xfrm>
          <a:off x="0" y="2188696"/>
          <a:ext cx="6263640" cy="11272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Validate test cases </a:t>
          </a:r>
          <a:endParaRPr lang="en-US" sz="4700" kern="1200" dirty="0"/>
        </a:p>
      </dsp:txBody>
      <dsp:txXfrm>
        <a:off x="55030" y="2243726"/>
        <a:ext cx="6153580" cy="1017235"/>
      </dsp:txXfrm>
    </dsp:sp>
    <dsp:sp modelId="{B0DA56A1-6CED-4AA6-9A1E-C851198BCD7C}">
      <dsp:nvSpPr>
        <dsp:cNvPr id="0" name=""/>
        <dsp:cNvSpPr/>
      </dsp:nvSpPr>
      <dsp:spPr>
        <a:xfrm>
          <a:off x="0" y="3451351"/>
          <a:ext cx="6263640" cy="11272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Test CRUD operations</a:t>
          </a:r>
          <a:endParaRPr lang="en-US" sz="4700" kern="1200" dirty="0"/>
        </a:p>
      </dsp:txBody>
      <dsp:txXfrm>
        <a:off x="55030" y="3506381"/>
        <a:ext cx="615358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8B102-61FE-4478-98EF-640BBF8F5969}">
      <dsp:nvSpPr>
        <dsp:cNvPr id="0" name=""/>
        <dsp:cNvSpPr/>
      </dsp:nvSpPr>
      <dsp:spPr>
        <a:xfrm>
          <a:off x="0" y="0"/>
          <a:ext cx="5263471" cy="2126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Automation Framework is a</a:t>
          </a:r>
          <a:r>
            <a:rPr lang="en-US" sz="2100" i="0" kern="1200" dirty="0"/>
            <a:t> collection of tools and libraries  working together to support automated testing of any application</a:t>
          </a:r>
          <a:endParaRPr lang="en-US" sz="2100" kern="1200" dirty="0"/>
        </a:p>
      </dsp:txBody>
      <dsp:txXfrm>
        <a:off x="62293" y="62293"/>
        <a:ext cx="3065231" cy="2002238"/>
      </dsp:txXfrm>
    </dsp:sp>
    <dsp:sp modelId="{36D85DF2-25E9-4AC3-B928-BCDBAF67E8DF}">
      <dsp:nvSpPr>
        <dsp:cNvPr id="0" name=""/>
        <dsp:cNvSpPr/>
      </dsp:nvSpPr>
      <dsp:spPr>
        <a:xfrm>
          <a:off x="928847" y="2599451"/>
          <a:ext cx="5263471" cy="2126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It simplifies the test creation, maintenance, and execution by providing a standardized way of developing and managing test cases.</a:t>
          </a:r>
          <a:endParaRPr lang="en-US" sz="2100" kern="1200" dirty="0"/>
        </a:p>
      </dsp:txBody>
      <dsp:txXfrm>
        <a:off x="991140" y="2661744"/>
        <a:ext cx="2827601" cy="2002238"/>
      </dsp:txXfrm>
    </dsp:sp>
    <dsp:sp modelId="{7210B2CD-102A-49D8-A604-F67B0A489812}">
      <dsp:nvSpPr>
        <dsp:cNvPr id="0" name=""/>
        <dsp:cNvSpPr/>
      </dsp:nvSpPr>
      <dsp:spPr>
        <a:xfrm>
          <a:off x="3881035" y="1671920"/>
          <a:ext cx="1382435" cy="138243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92083" y="1671920"/>
        <a:ext cx="760339" cy="1040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9C111-EB8A-40F9-9E29-5784159E6449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i="0" kern="1200"/>
            <a:t>Reusability</a:t>
          </a:r>
          <a:endParaRPr lang="en-US" sz="4800" kern="1200"/>
        </a:p>
      </dsp:txBody>
      <dsp:txXfrm>
        <a:off x="1748064" y="2975"/>
        <a:ext cx="3342605" cy="2005563"/>
      </dsp:txXfrm>
    </dsp:sp>
    <dsp:sp modelId="{7D8F2E9E-2046-4B1A-A7BF-414C3A44F82E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i="0" kern="1200"/>
            <a:t>Enhance test quality</a:t>
          </a:r>
          <a:endParaRPr lang="en-US" sz="4800" kern="1200"/>
        </a:p>
      </dsp:txBody>
      <dsp:txXfrm>
        <a:off x="5424930" y="2975"/>
        <a:ext cx="3342605" cy="2005563"/>
      </dsp:txXfrm>
    </dsp:sp>
    <dsp:sp modelId="{1044BDAE-9925-457A-A1B9-C62B26B9C450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i="0" kern="1200"/>
            <a:t>Scalability</a:t>
          </a:r>
          <a:endParaRPr lang="en-US" sz="4800" kern="1200"/>
        </a:p>
      </dsp:txBody>
      <dsp:txXfrm>
        <a:off x="1748064" y="2342799"/>
        <a:ext cx="3342605" cy="2005563"/>
      </dsp:txXfrm>
    </dsp:sp>
    <dsp:sp modelId="{4470BDD6-6C43-4C10-8F12-AF2EB00CEF6D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i="0" kern="1200"/>
            <a:t>Consistency</a:t>
          </a:r>
          <a:endParaRPr lang="en-US" sz="4800" kern="1200"/>
        </a:p>
      </dsp:txBody>
      <dsp:txXfrm>
        <a:off x="5424930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B860C-1AC2-4A0E-B477-10B1589DEE6C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22711-F7A5-453F-9071-F5F94FD2F408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Programming language – Java</a:t>
          </a:r>
          <a:endParaRPr lang="en-US" sz="1900" kern="1200"/>
        </a:p>
      </dsp:txBody>
      <dsp:txXfrm>
        <a:off x="3578350" y="496219"/>
        <a:ext cx="1531337" cy="1531337"/>
      </dsp:txXfrm>
    </dsp:sp>
    <dsp:sp modelId="{5302AF25-B48A-4549-B10B-C2653E5A81AE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Rest Assured</a:t>
          </a:r>
          <a:endParaRPr lang="en-US" sz="1900" kern="1200" dirty="0"/>
        </a:p>
      </dsp:txBody>
      <dsp:txXfrm>
        <a:off x="5405912" y="496219"/>
        <a:ext cx="1531337" cy="1531337"/>
      </dsp:txXfrm>
    </dsp:sp>
    <dsp:sp modelId="{A9EC965E-F6C3-4501-9D26-D959B2A10FF0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Cucumber</a:t>
          </a:r>
          <a:endParaRPr lang="en-US" sz="1900" kern="1200"/>
        </a:p>
      </dsp:txBody>
      <dsp:txXfrm>
        <a:off x="3578350" y="2323781"/>
        <a:ext cx="1531337" cy="1531337"/>
      </dsp:txXfrm>
    </dsp:sp>
    <dsp:sp modelId="{4CD0FC31-1527-42DE-86BA-A458F5B2B62A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JUnit</a:t>
          </a:r>
          <a:endParaRPr lang="en-US" sz="1900" kern="1200"/>
        </a:p>
      </dsp:txBody>
      <dsp:txXfrm>
        <a:off x="5405912" y="2323781"/>
        <a:ext cx="1531337" cy="15313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CD91-3AFA-4C6F-A7C0-E2C1FCCC7CD5}">
      <dsp:nvSpPr>
        <dsp:cNvPr id="0" name=""/>
        <dsp:cNvSpPr/>
      </dsp:nvSpPr>
      <dsp:spPr>
        <a:xfrm>
          <a:off x="573393" y="1672806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34F61-C5CB-4541-9591-F04EAB4BDF2E}">
      <dsp:nvSpPr>
        <dsp:cNvPr id="0" name=""/>
        <dsp:cNvSpPr/>
      </dsp:nvSpPr>
      <dsp:spPr>
        <a:xfrm>
          <a:off x="953643" y="2053056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B56B9-AA34-49AA-B442-1199DD0472E7}">
      <dsp:nvSpPr>
        <dsp:cNvPr id="0" name=""/>
        <dsp:cNvSpPr/>
      </dsp:nvSpPr>
      <dsp:spPr>
        <a:xfrm>
          <a:off x="3018" y="401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Rest Assured is a Java-based library that is used to test RESTful APIs. </a:t>
          </a:r>
          <a:endParaRPr lang="en-US" sz="1400" kern="1200"/>
        </a:p>
      </dsp:txBody>
      <dsp:txXfrm>
        <a:off x="3018" y="4012806"/>
        <a:ext cx="2925000" cy="720000"/>
      </dsp:txXfrm>
    </dsp:sp>
    <dsp:sp modelId="{D1DFA693-ADDD-42B3-85D4-67830CAB6A61}">
      <dsp:nvSpPr>
        <dsp:cNvPr id="0" name=""/>
        <dsp:cNvSpPr/>
      </dsp:nvSpPr>
      <dsp:spPr>
        <a:xfrm>
          <a:off x="4010269" y="1672806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D80E7-C56C-4C33-A496-36B546AC7269}">
      <dsp:nvSpPr>
        <dsp:cNvPr id="0" name=""/>
        <dsp:cNvSpPr/>
      </dsp:nvSpPr>
      <dsp:spPr>
        <a:xfrm>
          <a:off x="4390519" y="2053056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31C47-0E89-4CD5-9E4C-8690D2212D7A}">
      <dsp:nvSpPr>
        <dsp:cNvPr id="0" name=""/>
        <dsp:cNvSpPr/>
      </dsp:nvSpPr>
      <dsp:spPr>
        <a:xfrm>
          <a:off x="3439894" y="401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It enables developers to send HTTP requests and verify the responses in a simple and readable manner. </a:t>
          </a:r>
          <a:endParaRPr lang="en-US" sz="1400" kern="1200"/>
        </a:p>
      </dsp:txBody>
      <dsp:txXfrm>
        <a:off x="3439894" y="4012806"/>
        <a:ext cx="29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C05D-84CE-4482-8153-F71C134C4D48}">
      <dsp:nvSpPr>
        <dsp:cNvPr id="0" name=""/>
        <dsp:cNvSpPr/>
      </dsp:nvSpPr>
      <dsp:spPr>
        <a:xfrm>
          <a:off x="3468094" y="265431"/>
          <a:ext cx="3655123" cy="3655123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Request Specification</a:t>
          </a:r>
          <a:endParaRPr lang="en-US" sz="1200" kern="1200"/>
        </a:p>
      </dsp:txBody>
      <dsp:txXfrm>
        <a:off x="5388340" y="604835"/>
        <a:ext cx="870267" cy="696214"/>
      </dsp:txXfrm>
    </dsp:sp>
    <dsp:sp modelId="{30FE2F09-5D10-42D2-8FE5-67A22430A5AB}">
      <dsp:nvSpPr>
        <dsp:cNvPr id="0" name=""/>
        <dsp:cNvSpPr/>
      </dsp:nvSpPr>
      <dsp:spPr>
        <a:xfrm>
          <a:off x="3515089" y="324174"/>
          <a:ext cx="3655123" cy="3655123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Response Specification</a:t>
          </a:r>
          <a:endParaRPr lang="en-US" sz="1200" kern="1200"/>
        </a:p>
      </dsp:txBody>
      <dsp:txXfrm>
        <a:off x="5997527" y="1649157"/>
        <a:ext cx="1000807" cy="609187"/>
      </dsp:txXfrm>
    </dsp:sp>
    <dsp:sp modelId="{1FBC791C-4FC0-491B-9FF5-59FD3EB56D64}">
      <dsp:nvSpPr>
        <dsp:cNvPr id="0" name=""/>
        <dsp:cNvSpPr/>
      </dsp:nvSpPr>
      <dsp:spPr>
        <a:xfrm>
          <a:off x="3498118" y="398147"/>
          <a:ext cx="3655123" cy="3655123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Request Builder</a:t>
          </a:r>
          <a:endParaRPr lang="en-US" sz="1200" kern="1200"/>
        </a:p>
      </dsp:txBody>
      <dsp:txXfrm>
        <a:off x="5845230" y="2562938"/>
        <a:ext cx="870267" cy="674457"/>
      </dsp:txXfrm>
    </dsp:sp>
    <dsp:sp modelId="{54109FFB-5012-451D-80F5-A487E0109050}">
      <dsp:nvSpPr>
        <dsp:cNvPr id="0" name=""/>
        <dsp:cNvSpPr/>
      </dsp:nvSpPr>
      <dsp:spPr>
        <a:xfrm>
          <a:off x="3430238" y="430782"/>
          <a:ext cx="3655123" cy="3655123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Response Extractor</a:t>
          </a:r>
          <a:endParaRPr lang="en-US" sz="1200" kern="1200"/>
        </a:p>
      </dsp:txBody>
      <dsp:txXfrm>
        <a:off x="4833544" y="3302665"/>
        <a:ext cx="848510" cy="609187"/>
      </dsp:txXfrm>
    </dsp:sp>
    <dsp:sp modelId="{9528FC48-0FC4-4D2C-98E3-F14CEF91FC51}">
      <dsp:nvSpPr>
        <dsp:cNvPr id="0" name=""/>
        <dsp:cNvSpPr/>
      </dsp:nvSpPr>
      <dsp:spPr>
        <a:xfrm>
          <a:off x="3362357" y="398147"/>
          <a:ext cx="3655123" cy="3655123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Assertions</a:t>
          </a:r>
          <a:endParaRPr lang="en-US" sz="1200" kern="1200"/>
        </a:p>
      </dsp:txBody>
      <dsp:txXfrm>
        <a:off x="3800101" y="2562938"/>
        <a:ext cx="870267" cy="674457"/>
      </dsp:txXfrm>
    </dsp:sp>
    <dsp:sp modelId="{D420D5E0-E4A4-4374-8BFB-8BE9744D60BE}">
      <dsp:nvSpPr>
        <dsp:cNvPr id="0" name=""/>
        <dsp:cNvSpPr/>
      </dsp:nvSpPr>
      <dsp:spPr>
        <a:xfrm>
          <a:off x="3345386" y="324174"/>
          <a:ext cx="3655123" cy="3655123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Filters</a:t>
          </a:r>
          <a:endParaRPr lang="en-US" sz="1200" kern="1200"/>
        </a:p>
      </dsp:txBody>
      <dsp:txXfrm>
        <a:off x="3517264" y="1649157"/>
        <a:ext cx="1000807" cy="609187"/>
      </dsp:txXfrm>
    </dsp:sp>
    <dsp:sp modelId="{A2006CE3-1918-4851-8A40-9E96D8DC6970}">
      <dsp:nvSpPr>
        <dsp:cNvPr id="0" name=""/>
        <dsp:cNvSpPr/>
      </dsp:nvSpPr>
      <dsp:spPr>
        <a:xfrm>
          <a:off x="3392381" y="265431"/>
          <a:ext cx="3655123" cy="3655123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Logging</a:t>
          </a:r>
          <a:endParaRPr lang="en-US" sz="1200" kern="1200"/>
        </a:p>
      </dsp:txBody>
      <dsp:txXfrm>
        <a:off x="4256992" y="604835"/>
        <a:ext cx="870267" cy="696214"/>
      </dsp:txXfrm>
    </dsp:sp>
    <dsp:sp modelId="{06C37716-8B4B-4F1F-8EA0-7F9A2BAFD695}">
      <dsp:nvSpPr>
        <dsp:cNvPr id="0" name=""/>
        <dsp:cNvSpPr/>
      </dsp:nvSpPr>
      <dsp:spPr>
        <a:xfrm>
          <a:off x="3241642" y="39162"/>
          <a:ext cx="4107663" cy="4107663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BDCE1-0CC2-445D-9CF9-4EE94893AE90}">
      <dsp:nvSpPr>
        <dsp:cNvPr id="0" name=""/>
        <dsp:cNvSpPr/>
      </dsp:nvSpPr>
      <dsp:spPr>
        <a:xfrm>
          <a:off x="3288932" y="98165"/>
          <a:ext cx="4107663" cy="4107663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114B2-F1F1-4AA3-8DD1-AA3F678B62C9}">
      <dsp:nvSpPr>
        <dsp:cNvPr id="0" name=""/>
        <dsp:cNvSpPr/>
      </dsp:nvSpPr>
      <dsp:spPr>
        <a:xfrm>
          <a:off x="3271902" y="171966"/>
          <a:ext cx="4107663" cy="4107663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C6AEE-5CE0-4965-9F94-9D78D96EB9B0}">
      <dsp:nvSpPr>
        <dsp:cNvPr id="0" name=""/>
        <dsp:cNvSpPr/>
      </dsp:nvSpPr>
      <dsp:spPr>
        <a:xfrm>
          <a:off x="3203968" y="204417"/>
          <a:ext cx="4107663" cy="4107663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CA639-0468-465C-AC4B-74CA60BE22BE}">
      <dsp:nvSpPr>
        <dsp:cNvPr id="0" name=""/>
        <dsp:cNvSpPr/>
      </dsp:nvSpPr>
      <dsp:spPr>
        <a:xfrm>
          <a:off x="3136034" y="171966"/>
          <a:ext cx="4107663" cy="4107663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5B918-36A6-4D71-97A4-81CD98637CC4}">
      <dsp:nvSpPr>
        <dsp:cNvPr id="0" name=""/>
        <dsp:cNvSpPr/>
      </dsp:nvSpPr>
      <dsp:spPr>
        <a:xfrm>
          <a:off x="3119004" y="98165"/>
          <a:ext cx="4107663" cy="4107663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37E08-E06F-4792-897B-55E2D030BD75}">
      <dsp:nvSpPr>
        <dsp:cNvPr id="0" name=""/>
        <dsp:cNvSpPr/>
      </dsp:nvSpPr>
      <dsp:spPr>
        <a:xfrm>
          <a:off x="3166294" y="39162"/>
          <a:ext cx="4107663" cy="4107663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636AC-4D1F-4E2D-8808-703E4E6D65FD}">
      <dsp:nvSpPr>
        <dsp:cNvPr id="0" name=""/>
        <dsp:cNvSpPr/>
      </dsp:nvSpPr>
      <dsp:spPr>
        <a:xfrm>
          <a:off x="0" y="379943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8B2A7-A8BF-4F61-9EA4-07D4D4A2E039}">
      <dsp:nvSpPr>
        <dsp:cNvPr id="0" name=""/>
        <dsp:cNvSpPr/>
      </dsp:nvSpPr>
      <dsp:spPr>
        <a:xfrm>
          <a:off x="313182" y="84743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Feature Files </a:t>
          </a:r>
          <a:endParaRPr lang="en-US" sz="2000" kern="1200"/>
        </a:p>
      </dsp:txBody>
      <dsp:txXfrm>
        <a:off x="342003" y="113564"/>
        <a:ext cx="4326906" cy="532758"/>
      </dsp:txXfrm>
    </dsp:sp>
    <dsp:sp modelId="{2743DEC5-D110-425F-B639-A9F62276F624}">
      <dsp:nvSpPr>
        <dsp:cNvPr id="0" name=""/>
        <dsp:cNvSpPr/>
      </dsp:nvSpPr>
      <dsp:spPr>
        <a:xfrm>
          <a:off x="0" y="1287143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BDED7-A7E8-43C1-BA7F-42EC2B4A6CF2}">
      <dsp:nvSpPr>
        <dsp:cNvPr id="0" name=""/>
        <dsp:cNvSpPr/>
      </dsp:nvSpPr>
      <dsp:spPr>
        <a:xfrm>
          <a:off x="313182" y="991943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Step Definitions</a:t>
          </a:r>
          <a:endParaRPr lang="en-US" sz="2000" kern="1200"/>
        </a:p>
      </dsp:txBody>
      <dsp:txXfrm>
        <a:off x="342003" y="1020764"/>
        <a:ext cx="4326906" cy="532758"/>
      </dsp:txXfrm>
    </dsp:sp>
    <dsp:sp modelId="{E5226DA1-8BFB-4BA3-9272-F90828392FBE}">
      <dsp:nvSpPr>
        <dsp:cNvPr id="0" name=""/>
        <dsp:cNvSpPr/>
      </dsp:nvSpPr>
      <dsp:spPr>
        <a:xfrm>
          <a:off x="0" y="2194343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CE44E-B034-4F2B-A09F-6DEB64CB71B6}">
      <dsp:nvSpPr>
        <dsp:cNvPr id="0" name=""/>
        <dsp:cNvSpPr/>
      </dsp:nvSpPr>
      <dsp:spPr>
        <a:xfrm>
          <a:off x="313182" y="1899143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Hooks </a:t>
          </a:r>
          <a:endParaRPr lang="en-US" sz="2000" kern="1200"/>
        </a:p>
      </dsp:txBody>
      <dsp:txXfrm>
        <a:off x="342003" y="1927964"/>
        <a:ext cx="4326906" cy="532758"/>
      </dsp:txXfrm>
    </dsp:sp>
    <dsp:sp modelId="{65EE348B-48A0-4A66-AFC4-6A1C9F72F1B8}">
      <dsp:nvSpPr>
        <dsp:cNvPr id="0" name=""/>
        <dsp:cNvSpPr/>
      </dsp:nvSpPr>
      <dsp:spPr>
        <a:xfrm>
          <a:off x="0" y="3101544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BB7A2-89FE-4DC5-80C7-6B9F993CFEB9}">
      <dsp:nvSpPr>
        <dsp:cNvPr id="0" name=""/>
        <dsp:cNvSpPr/>
      </dsp:nvSpPr>
      <dsp:spPr>
        <a:xfrm>
          <a:off x="313182" y="2808611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Cucumber Options </a:t>
          </a:r>
          <a:endParaRPr lang="en-US" sz="2000" kern="1200" dirty="0"/>
        </a:p>
      </dsp:txBody>
      <dsp:txXfrm>
        <a:off x="342003" y="2837432"/>
        <a:ext cx="4326906" cy="532758"/>
      </dsp:txXfrm>
    </dsp:sp>
    <dsp:sp modelId="{677179FB-9BF0-4A09-889A-6A646BD63329}">
      <dsp:nvSpPr>
        <dsp:cNvPr id="0" name=""/>
        <dsp:cNvSpPr/>
      </dsp:nvSpPr>
      <dsp:spPr>
        <a:xfrm>
          <a:off x="0" y="4008744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7755C-9E8F-4830-A867-ECF1B2F858E6}">
      <dsp:nvSpPr>
        <dsp:cNvPr id="0" name=""/>
        <dsp:cNvSpPr/>
      </dsp:nvSpPr>
      <dsp:spPr>
        <a:xfrm>
          <a:off x="313182" y="3713544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Tags</a:t>
          </a:r>
          <a:r>
            <a:rPr lang="en-IN" sz="2000" kern="1200"/>
            <a:t> </a:t>
          </a:r>
          <a:endParaRPr lang="en-US" sz="2000" kern="1200"/>
        </a:p>
      </dsp:txBody>
      <dsp:txXfrm>
        <a:off x="342003" y="3742365"/>
        <a:ext cx="4326906" cy="532758"/>
      </dsp:txXfrm>
    </dsp:sp>
    <dsp:sp modelId="{1BF585FA-4D59-405E-8E51-1AF6B753BC63}">
      <dsp:nvSpPr>
        <dsp:cNvPr id="0" name=""/>
        <dsp:cNvSpPr/>
      </dsp:nvSpPr>
      <dsp:spPr>
        <a:xfrm>
          <a:off x="0" y="4915944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A2019-52AA-4E93-9E16-DF734FF27D4A}">
      <dsp:nvSpPr>
        <dsp:cNvPr id="0" name=""/>
        <dsp:cNvSpPr/>
      </dsp:nvSpPr>
      <dsp:spPr>
        <a:xfrm>
          <a:off x="313182" y="4620743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Reports</a:t>
          </a:r>
          <a:r>
            <a:rPr lang="en-US" sz="2000" kern="1200"/>
            <a:t> </a:t>
          </a:r>
        </a:p>
      </dsp:txBody>
      <dsp:txXfrm>
        <a:off x="342003" y="4649564"/>
        <a:ext cx="4326906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19DAC-699B-4C24-93F1-F16BBBFFEA07}">
      <dsp:nvSpPr>
        <dsp:cNvPr id="0" name=""/>
        <dsp:cNvSpPr/>
      </dsp:nvSpPr>
      <dsp:spPr>
        <a:xfrm>
          <a:off x="858364" y="381"/>
          <a:ext cx="2475327" cy="1485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JUnit: JUnit is a popular unit testing framework for Java-based applications.</a:t>
          </a:r>
          <a:endParaRPr lang="en-US" sz="1600" kern="1200"/>
        </a:p>
      </dsp:txBody>
      <dsp:txXfrm>
        <a:off x="858364" y="381"/>
        <a:ext cx="2475327" cy="1485196"/>
      </dsp:txXfrm>
    </dsp:sp>
    <dsp:sp modelId="{41F95325-A6A3-4753-882B-B85423FA1E31}">
      <dsp:nvSpPr>
        <dsp:cNvPr id="0" name=""/>
        <dsp:cNvSpPr/>
      </dsp:nvSpPr>
      <dsp:spPr>
        <a:xfrm>
          <a:off x="3581224" y="381"/>
          <a:ext cx="2475327" cy="1485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It is used to write and execute automated tests at the code level.</a:t>
          </a:r>
          <a:endParaRPr lang="en-US" sz="1600" kern="1200"/>
        </a:p>
      </dsp:txBody>
      <dsp:txXfrm>
        <a:off x="3581224" y="381"/>
        <a:ext cx="2475327" cy="1485196"/>
      </dsp:txXfrm>
    </dsp:sp>
    <dsp:sp modelId="{6E40CE9E-513C-44F1-8218-3E3D8C159CCF}">
      <dsp:nvSpPr>
        <dsp:cNvPr id="0" name=""/>
        <dsp:cNvSpPr/>
      </dsp:nvSpPr>
      <dsp:spPr>
        <a:xfrm>
          <a:off x="6304084" y="381"/>
          <a:ext cx="2475327" cy="14851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JUnit provides a set of annotations, assertions, and test runners that enable developers to write unit tests quickly and easily.</a:t>
          </a:r>
          <a:endParaRPr lang="en-US" sz="1600" kern="1200"/>
        </a:p>
      </dsp:txBody>
      <dsp:txXfrm>
        <a:off x="6304084" y="381"/>
        <a:ext cx="2475327" cy="1485196"/>
      </dsp:txXfrm>
    </dsp:sp>
    <dsp:sp modelId="{B90EA4CE-F015-4D74-9867-545FFE746C0B}">
      <dsp:nvSpPr>
        <dsp:cNvPr id="0" name=""/>
        <dsp:cNvSpPr/>
      </dsp:nvSpPr>
      <dsp:spPr>
        <a:xfrm>
          <a:off x="3581224" y="1733110"/>
          <a:ext cx="2475327" cy="14851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JUnit can be integrated with other testing frameworks such as Cucumber and Rest Assured to provide a complete testing solution.</a:t>
          </a:r>
          <a:endParaRPr lang="en-US" sz="1600" kern="1200"/>
        </a:p>
      </dsp:txBody>
      <dsp:txXfrm>
        <a:off x="3581224" y="1733110"/>
        <a:ext cx="2475327" cy="1485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C5DB-4E2A-DDE2-AB68-B5D9ADE9B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79CF4-E7D0-8058-F354-004200F82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3144-A7BA-273C-A3FF-FF910C65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9C51-963F-E54D-A651-F80EE6D1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24E6-5367-4946-35B0-438FD8C0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0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39A7-AA42-885A-8745-F2EDA003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96EAC-CAB3-DC97-FD2F-5C432110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0F83-884E-15F5-4EA4-B5E45A20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D741-4B45-359D-09C3-1BF25DB1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92F2D-D746-1DB0-495C-687F0C51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5D483-3F1E-9F21-7729-E85741D1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50653-352D-B5BE-119C-FBF5DFF12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D975-86EC-EBFD-61AA-0FA8383B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B676-5A57-DBDC-1D94-D56664F8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6552-C9B1-8CB7-BEBD-78709BD0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95F5-660E-30CE-0431-9602E020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82D4-E2B1-9401-554B-1B03D9E0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F51F-A1BF-2B22-F828-24306463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701E-8672-F631-934B-1D1402B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FC0C-09A7-4434-8B49-CA10E40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30B8-B36E-86F2-6D77-2F221F95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A455-84F9-B7B9-023F-D16B284F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15E2-5A2C-5D52-C547-BC5398E3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26F5-F814-6DA1-75BD-AC0A1CAD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F954-09DA-79E3-21B0-55EA032B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3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AC3F-FB3F-71B7-9626-CB9AA32F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F8F2-ADFA-4496-42DD-6BD4FFF48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19DB-0347-E889-91D0-FECFB3990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BF7A2-ABF4-3F40-666B-42D57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55BD7-8C8C-2208-1904-E01278A4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08990-1929-6102-D91C-E0A57C2E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8023-CD5C-BA41-649C-F9AB847F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7A3F-3E5A-83F3-008D-A07C5AF9B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9D0E3-F36B-0D47-B33D-F4D461ECA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1C4F0-36C3-07B8-D899-C79B60143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E44F7-FF5A-7571-4CE2-EB6FEA34F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F1EA3-B218-A391-F43F-50AB6A35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A4899-4944-87E8-961A-23F43F2F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1C966-0D1C-C8B2-A223-9355A8E9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B601-2BCF-82DA-FB9F-CA9212A2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9E5CF-CAF7-5E5F-2D1A-BD3A9F4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721A9-0AB7-D387-E7EE-57D662ED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75C35-EBB9-61A2-369A-88EDE1E5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9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47342-D3B2-61EF-9E74-309DB2E1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C062E-A2DB-ED95-F92A-C9025CE0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920F-EC03-ED71-5A86-D4BACC3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5D29-363B-6E3B-6C4B-BB605706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135B-CF85-C9A5-A33A-14A3DFCA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79CA-2AD2-7FA3-9798-A3FB74E9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856A5-EDB6-113D-9CD7-9EE46F02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45A6-A970-95E4-6F3E-25831F00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4218D-682C-B158-9B6E-F43D53E6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7706-92F7-B90B-F0E3-277E6FCA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66C31-0BFE-7761-1950-37CEE2A56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FCBF-A5D9-069B-1A6A-1E70C448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A60B-0058-A810-C4A1-9E5DBAEA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682DF-BF8E-5D0E-1563-75612554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2BB1-8715-629D-CB9E-700325C5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5E57A-6B90-3EFD-8B57-2E19DA5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D10C-9DF6-5DF6-B23E-EBC85B65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FDCF-B429-786D-47DF-C54866AD1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196A-F6A0-47A3-850E-52C339230FDD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8847-4B62-0CB9-8B84-DCBA8B2F3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98037-A090-959D-F000-DC586F43D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254-B6FF-4B89-818D-D6D8C3909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Phoroptor">
            <a:extLst>
              <a:ext uri="{FF2B5EF4-FFF2-40B4-BE49-F238E27FC236}">
                <a16:creationId xmlns:a16="http://schemas.microsoft.com/office/drawing/2014/main" id="{7B9DCA3C-F3E8-F977-623A-497A31F75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2C99F-8AFE-D280-CA60-5EFEC3A35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Basic Automation Framework Using Rest Assured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B87E-BAD3-242C-3285-054DEE33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55000" lnSpcReduction="20000"/>
          </a:bodyPr>
          <a:lstStyle/>
          <a:p>
            <a:endParaRPr lang="en-IN" sz="600" dirty="0">
              <a:solidFill>
                <a:srgbClr val="FFFFFF"/>
              </a:solidFill>
            </a:endParaRPr>
          </a:p>
          <a:p>
            <a:endParaRPr lang="en-IN" sz="600" dirty="0">
              <a:solidFill>
                <a:srgbClr val="FFFFFF"/>
              </a:solidFill>
            </a:endParaRPr>
          </a:p>
          <a:p>
            <a:endParaRPr lang="en-IN" sz="600" dirty="0">
              <a:solidFill>
                <a:srgbClr val="FFFFFF"/>
              </a:solidFill>
            </a:endParaRPr>
          </a:p>
          <a:p>
            <a:endParaRPr lang="en-IN" sz="600" dirty="0">
              <a:solidFill>
                <a:srgbClr val="FFFFFF"/>
              </a:solidFill>
            </a:endParaRPr>
          </a:p>
          <a:p>
            <a:endParaRPr lang="en-IN" sz="600" dirty="0">
              <a:solidFill>
                <a:srgbClr val="FFFFFF"/>
              </a:solidFill>
            </a:endParaRPr>
          </a:p>
          <a:p>
            <a:r>
              <a:rPr lang="en-IN" sz="600" dirty="0">
                <a:solidFill>
                  <a:srgbClr val="FFFFFF"/>
                </a:solidFill>
              </a:rPr>
              <a:t>                                                                                                                 By</a:t>
            </a:r>
          </a:p>
          <a:p>
            <a:r>
              <a:rPr lang="en-IN" sz="600" dirty="0" err="1">
                <a:solidFill>
                  <a:srgbClr val="FFFFFF"/>
                </a:solidFill>
              </a:rPr>
              <a:t>B.Alekhya</a:t>
            </a:r>
            <a:endParaRPr lang="en-IN" sz="600" dirty="0">
              <a:solidFill>
                <a:srgbClr val="FFFFFF"/>
              </a:solidFill>
            </a:endParaRPr>
          </a:p>
          <a:p>
            <a:endParaRPr lang="en-IN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6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0CD7D-9550-F52F-6074-A3F64E8C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929046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effectLst/>
                <a:latin typeface="Söhne"/>
              </a:rPr>
              <a:t>JUnit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13EF86-1E08-A26F-7695-6CED93879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15667"/>
              </p:ext>
            </p:extLst>
          </p:nvPr>
        </p:nvGraphicFramePr>
        <p:xfrm>
          <a:off x="1289304" y="2371780"/>
          <a:ext cx="9637776" cy="321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59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68C92-4409-2C7C-8C0C-8CDFC2B8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Approach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E7BC-41A1-1447-F3AD-015160B5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dirty="0"/>
              <a:t>New project – Maven</a:t>
            </a:r>
          </a:p>
          <a:p>
            <a:r>
              <a:rPr lang="en-IN" sz="2200" dirty="0"/>
              <a:t>Add dependency and plugins on Pom.xml Scenarios</a:t>
            </a:r>
          </a:p>
          <a:p>
            <a:r>
              <a:rPr lang="en-IN" sz="2200" dirty="0"/>
              <a:t>Features </a:t>
            </a:r>
          </a:p>
          <a:p>
            <a:r>
              <a:rPr lang="en-IN" sz="2200" dirty="0"/>
              <a:t>General step definitions </a:t>
            </a:r>
          </a:p>
          <a:p>
            <a:r>
              <a:rPr lang="en-IN" sz="2200"/>
              <a:t>Utils</a:t>
            </a:r>
            <a:endParaRPr lang="en-IN" sz="2200" dirty="0"/>
          </a:p>
          <a:p>
            <a:r>
              <a:rPr lang="en-IN" sz="2200" dirty="0"/>
              <a:t>Logs </a:t>
            </a:r>
          </a:p>
          <a:p>
            <a:r>
              <a:rPr lang="en-IN" sz="2200" dirty="0"/>
              <a:t>Base URI</a:t>
            </a:r>
          </a:p>
          <a:p>
            <a:r>
              <a:rPr lang="en-IN" sz="2200" dirty="0"/>
              <a:t>Extend Report</a:t>
            </a:r>
          </a:p>
        </p:txBody>
      </p:sp>
    </p:spTree>
    <p:extLst>
      <p:ext uri="{BB962C8B-B14F-4D97-AF65-F5344CB8AC3E}">
        <p14:creationId xmlns:p14="http://schemas.microsoft.com/office/powerpoint/2010/main" val="41089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DEDD-8C51-A5A0-F794-6F942541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4200" b="1" dirty="0">
                <a:solidFill>
                  <a:schemeClr val="accent5"/>
                </a:solidFill>
              </a:rPr>
              <a:t>  Objective</a:t>
            </a:r>
            <a:br>
              <a:rPr lang="en-IN" sz="4200" b="1" dirty="0">
                <a:solidFill>
                  <a:schemeClr val="accent5"/>
                </a:solidFill>
              </a:rPr>
            </a:br>
            <a:r>
              <a:rPr lang="en-IN" sz="4200" b="1" dirty="0">
                <a:solidFill>
                  <a:schemeClr val="accent5"/>
                </a:solidFill>
              </a:rPr>
              <a:t> </a:t>
            </a:r>
            <a:br>
              <a:rPr lang="en-IN" sz="4200" dirty="0">
                <a:solidFill>
                  <a:schemeClr val="accent5"/>
                </a:solidFill>
              </a:rPr>
            </a:br>
            <a:r>
              <a:rPr lang="en-IN" sz="4200" dirty="0">
                <a:solidFill>
                  <a:schemeClr val="accent5"/>
                </a:solidFill>
              </a:rPr>
              <a:t>Test the functionality of a website/module</a:t>
            </a:r>
            <a:br>
              <a:rPr lang="en-IN" sz="4200" dirty="0">
                <a:solidFill>
                  <a:schemeClr val="accent5"/>
                </a:solidFill>
              </a:rPr>
            </a:br>
            <a:endParaRPr lang="en-IN" sz="4200" dirty="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0A85D-C14D-250F-F72B-985F49734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0310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7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4A47A1-8A2D-84E2-3C8E-8F986711A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5020" b="10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8BB3D-FC1F-1AEF-2380-F4B5CE08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/>
              <a:t>What is Automation Framework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6DC34A-ABD3-DB49-06F3-B82A8EF71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831369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435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27E54-8664-D2B1-4CAF-048D88432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32" b="63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8F645-630C-D87E-95DF-E5AD3514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Söhne"/>
              </a:rPr>
              <a:t>B</a:t>
            </a: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enefits of an automation framework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02661-19E4-AA5F-C918-49F88E31E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08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093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54D6-3615-3880-B14F-52FB46C4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D3E32-0CA6-ED3B-0925-2AD779AB38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19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82832B-00FA-3156-9E77-BFDFF5B6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IN" sz="4800" b="0" i="0">
                <a:solidFill>
                  <a:schemeClr val="bg1"/>
                </a:solidFill>
                <a:effectLst/>
                <a:latin typeface="Söhne"/>
              </a:rPr>
              <a:t>Rest Assured</a:t>
            </a:r>
            <a:endParaRPr lang="en-IN" sz="480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45BF8BB-BB96-89B7-79A4-0130778FF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5852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5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5258E-3B11-70FE-7DA2-E2016852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omponents of Rest Assured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7DD4B4-8FEC-9137-F1F0-FFF5DB9AC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605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55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DF4AF-7ED6-6AD2-C965-ACD9FFB0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Cucumber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8753-492A-E042-1ED5-341B9CE3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Cucumber is a popular Behavior Driven Development (BDD) testing framework that uses the Gherkin language to describe test scenarios in a natural language format. </a:t>
            </a:r>
          </a:p>
          <a:p>
            <a:r>
              <a:rPr lang="en-US" sz="2000" b="0" i="0" dirty="0">
                <a:effectLst/>
                <a:latin typeface="Söhne"/>
              </a:rPr>
              <a:t>It enables developers, testers, and business stakeholders to collaborate and define test cases that can be easily understood by all.</a:t>
            </a:r>
          </a:p>
          <a:p>
            <a:r>
              <a:rPr lang="en-US" sz="2000" b="0" i="0" dirty="0">
                <a:effectLst/>
                <a:latin typeface="Söhne"/>
              </a:rPr>
              <a:t> Cucumber supports a wide range of programming languages, including Java.</a:t>
            </a:r>
            <a:endParaRPr lang="en-IN" sz="2000" dirty="0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939EC9EE-CEC8-6FFB-CCAE-6E2721DE4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7" r="2975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691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E942-9387-1EE5-B30B-C1B500EB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5100">
                <a:solidFill>
                  <a:schemeClr val="accent5"/>
                </a:solidFill>
                <a:latin typeface="Söhne"/>
              </a:rPr>
              <a:t>C</a:t>
            </a:r>
            <a:r>
              <a:rPr lang="en-IN" sz="5100" b="0" i="0">
                <a:solidFill>
                  <a:schemeClr val="accent5"/>
                </a:solidFill>
                <a:effectLst/>
                <a:latin typeface="Söhne"/>
              </a:rPr>
              <a:t>omponents of Cucumber</a:t>
            </a:r>
            <a:endParaRPr lang="en-IN" sz="51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B007B1-F3BB-D180-F36A-E2C36CB43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279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9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Basic Automation Framework Using Rest Assured</vt:lpstr>
      <vt:lpstr>  Objective   Test the functionality of a website/module </vt:lpstr>
      <vt:lpstr>What is Automation Framework</vt:lpstr>
      <vt:lpstr>Benefits of an automation framework</vt:lpstr>
      <vt:lpstr>Tools Used</vt:lpstr>
      <vt:lpstr>Rest Assured</vt:lpstr>
      <vt:lpstr>Components of Rest Assured</vt:lpstr>
      <vt:lpstr>Cucumber</vt:lpstr>
      <vt:lpstr>Components of Cucumber</vt:lpstr>
      <vt:lpstr>JUnit</vt:lpstr>
      <vt:lpstr>Approach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Automation Framework Using Selenium</dc:title>
  <dc:creator>Abraham Srikanth</dc:creator>
  <cp:lastModifiedBy>Gummadi Abraham Srikanth</cp:lastModifiedBy>
  <cp:revision>4</cp:revision>
  <dcterms:created xsi:type="dcterms:W3CDTF">2023-02-11T08:44:39Z</dcterms:created>
  <dcterms:modified xsi:type="dcterms:W3CDTF">2023-02-18T04:09:36Z</dcterms:modified>
</cp:coreProperties>
</file>