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E7386-935C-4550-B0E7-71887733E1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E422C46-D6C4-4356-9292-6BC634C492AD}">
      <dgm:prSet/>
      <dgm:spPr/>
      <dgm:t>
        <a:bodyPr/>
        <a:lstStyle/>
        <a:p>
          <a:r>
            <a:rPr lang="en-US"/>
            <a:t>F</a:t>
          </a:r>
          <a:r>
            <a:rPr lang="en-US" b="0" i="0"/>
            <a:t>unctionality testing, the goal is to test the software application or system's functionality to ensure that it works as expected and meets the requirements and specifications</a:t>
          </a:r>
          <a:endParaRPr lang="en-US"/>
        </a:p>
      </dgm:t>
    </dgm:pt>
    <dgm:pt modelId="{FF3AD3E1-92FA-4DD4-AC4A-B04455D0B0CA}" type="parTrans" cxnId="{A81EC7D1-9E7C-4E5B-8576-E3C43CC0E487}">
      <dgm:prSet/>
      <dgm:spPr/>
      <dgm:t>
        <a:bodyPr/>
        <a:lstStyle/>
        <a:p>
          <a:endParaRPr lang="en-US"/>
        </a:p>
      </dgm:t>
    </dgm:pt>
    <dgm:pt modelId="{C521AB9B-487B-49A1-924E-F93E2B127499}" type="sibTrans" cxnId="{A81EC7D1-9E7C-4E5B-8576-E3C43CC0E487}">
      <dgm:prSet/>
      <dgm:spPr/>
      <dgm:t>
        <a:bodyPr/>
        <a:lstStyle/>
        <a:p>
          <a:endParaRPr lang="en-US"/>
        </a:p>
      </dgm:t>
    </dgm:pt>
    <dgm:pt modelId="{1892412A-70D6-450F-99CF-386E097AA30F}">
      <dgm:prSet/>
      <dgm:spPr/>
      <dgm:t>
        <a:bodyPr/>
        <a:lstStyle/>
        <a:p>
          <a:r>
            <a:rPr lang="en-US" b="0" i="0"/>
            <a:t>The objective of functional testing is to identify defects or issues that affect the software's functionality, such as incorrect behavior or missing features.</a:t>
          </a:r>
          <a:endParaRPr lang="en-US"/>
        </a:p>
      </dgm:t>
    </dgm:pt>
    <dgm:pt modelId="{673A5E26-3B90-49A5-8DD7-D71144E95F37}" type="parTrans" cxnId="{ECE04DEA-7774-45EC-AD4E-0F880EF6D512}">
      <dgm:prSet/>
      <dgm:spPr/>
      <dgm:t>
        <a:bodyPr/>
        <a:lstStyle/>
        <a:p>
          <a:endParaRPr lang="en-US"/>
        </a:p>
      </dgm:t>
    </dgm:pt>
    <dgm:pt modelId="{18825BE2-E5D0-411A-9938-A22EB1DB7886}" type="sibTrans" cxnId="{ECE04DEA-7774-45EC-AD4E-0F880EF6D512}">
      <dgm:prSet/>
      <dgm:spPr/>
      <dgm:t>
        <a:bodyPr/>
        <a:lstStyle/>
        <a:p>
          <a:endParaRPr lang="en-US"/>
        </a:p>
      </dgm:t>
    </dgm:pt>
    <dgm:pt modelId="{8B93AC43-4BDF-4F80-9882-3A4871FAF35B}">
      <dgm:prSet/>
      <dgm:spPr/>
      <dgm:t>
        <a:bodyPr/>
        <a:lstStyle/>
        <a:p>
          <a:r>
            <a:rPr lang="en-US" b="0" i="0"/>
            <a:t>Functional testing can be performed manually or using automated testing tools.</a:t>
          </a:r>
          <a:endParaRPr lang="en-US"/>
        </a:p>
      </dgm:t>
    </dgm:pt>
    <dgm:pt modelId="{CEACA99C-8440-4292-ACCB-A652503CC8F4}" type="parTrans" cxnId="{1ECA4D42-ABD5-4C54-9B90-53178490F6D3}">
      <dgm:prSet/>
      <dgm:spPr/>
      <dgm:t>
        <a:bodyPr/>
        <a:lstStyle/>
        <a:p>
          <a:endParaRPr lang="en-US"/>
        </a:p>
      </dgm:t>
    </dgm:pt>
    <dgm:pt modelId="{7E1A84D7-B7D0-4472-B0BC-BFB6B907E352}" type="sibTrans" cxnId="{1ECA4D42-ABD5-4C54-9B90-53178490F6D3}">
      <dgm:prSet/>
      <dgm:spPr/>
      <dgm:t>
        <a:bodyPr/>
        <a:lstStyle/>
        <a:p>
          <a:endParaRPr lang="en-US"/>
        </a:p>
      </dgm:t>
    </dgm:pt>
    <dgm:pt modelId="{AFE8CB7E-E38D-4102-B90E-47A5F057A2BD}" type="pres">
      <dgm:prSet presAssocID="{96CE7386-935C-4550-B0E7-71887733E142}" presName="root" presStyleCnt="0">
        <dgm:presLayoutVars>
          <dgm:dir/>
          <dgm:resizeHandles val="exact"/>
        </dgm:presLayoutVars>
      </dgm:prSet>
      <dgm:spPr/>
    </dgm:pt>
    <dgm:pt modelId="{AAB7C540-916D-452E-9EE6-F285EEADEB7D}" type="pres">
      <dgm:prSet presAssocID="{7E422C46-D6C4-4356-9292-6BC634C492AD}" presName="compNode" presStyleCnt="0"/>
      <dgm:spPr/>
    </dgm:pt>
    <dgm:pt modelId="{A0139B17-7378-4112-8A8A-F8C7748A451F}" type="pres">
      <dgm:prSet presAssocID="{7E422C46-D6C4-4356-9292-6BC634C492AD}" presName="bgRect" presStyleLbl="bgShp" presStyleIdx="0" presStyleCnt="3"/>
      <dgm:spPr/>
    </dgm:pt>
    <dgm:pt modelId="{BE75E801-0AEC-428E-94F8-CA34DE2EB816}" type="pres">
      <dgm:prSet presAssocID="{7E422C46-D6C4-4356-9292-6BC634C492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98131CE-61E4-4EBC-97D7-A216A10E2589}" type="pres">
      <dgm:prSet presAssocID="{7E422C46-D6C4-4356-9292-6BC634C492AD}" presName="spaceRect" presStyleCnt="0"/>
      <dgm:spPr/>
    </dgm:pt>
    <dgm:pt modelId="{2FD1480F-D8FB-4549-AF8B-3DD2D15514EC}" type="pres">
      <dgm:prSet presAssocID="{7E422C46-D6C4-4356-9292-6BC634C492AD}" presName="parTx" presStyleLbl="revTx" presStyleIdx="0" presStyleCnt="3">
        <dgm:presLayoutVars>
          <dgm:chMax val="0"/>
          <dgm:chPref val="0"/>
        </dgm:presLayoutVars>
      </dgm:prSet>
      <dgm:spPr/>
    </dgm:pt>
    <dgm:pt modelId="{99C1FD4A-1C09-499F-A38B-219924FCE8B7}" type="pres">
      <dgm:prSet presAssocID="{C521AB9B-487B-49A1-924E-F93E2B127499}" presName="sibTrans" presStyleCnt="0"/>
      <dgm:spPr/>
    </dgm:pt>
    <dgm:pt modelId="{9C401B75-CA3E-4D6D-A90B-D21817F07EB8}" type="pres">
      <dgm:prSet presAssocID="{1892412A-70D6-450F-99CF-386E097AA30F}" presName="compNode" presStyleCnt="0"/>
      <dgm:spPr/>
    </dgm:pt>
    <dgm:pt modelId="{F9C2C3C0-D399-49B6-86CC-C05029A1296A}" type="pres">
      <dgm:prSet presAssocID="{1892412A-70D6-450F-99CF-386E097AA30F}" presName="bgRect" presStyleLbl="bgShp" presStyleIdx="1" presStyleCnt="3"/>
      <dgm:spPr/>
    </dgm:pt>
    <dgm:pt modelId="{3CBE8F82-9668-44B6-8A65-692FBAF575B5}" type="pres">
      <dgm:prSet presAssocID="{1892412A-70D6-450F-99CF-386E097AA3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0EAE192-45AD-4AC5-8EEF-5FB7207657BC}" type="pres">
      <dgm:prSet presAssocID="{1892412A-70D6-450F-99CF-386E097AA30F}" presName="spaceRect" presStyleCnt="0"/>
      <dgm:spPr/>
    </dgm:pt>
    <dgm:pt modelId="{2885B96B-D83E-47CD-81EC-95F6D3C42930}" type="pres">
      <dgm:prSet presAssocID="{1892412A-70D6-450F-99CF-386E097AA30F}" presName="parTx" presStyleLbl="revTx" presStyleIdx="1" presStyleCnt="3">
        <dgm:presLayoutVars>
          <dgm:chMax val="0"/>
          <dgm:chPref val="0"/>
        </dgm:presLayoutVars>
      </dgm:prSet>
      <dgm:spPr/>
    </dgm:pt>
    <dgm:pt modelId="{CA4EED80-17DA-4163-A67A-445611FB1EE0}" type="pres">
      <dgm:prSet presAssocID="{18825BE2-E5D0-411A-9938-A22EB1DB7886}" presName="sibTrans" presStyleCnt="0"/>
      <dgm:spPr/>
    </dgm:pt>
    <dgm:pt modelId="{D5B640DE-1274-4C82-85B1-89424523E831}" type="pres">
      <dgm:prSet presAssocID="{8B93AC43-4BDF-4F80-9882-3A4871FAF35B}" presName="compNode" presStyleCnt="0"/>
      <dgm:spPr/>
    </dgm:pt>
    <dgm:pt modelId="{756C111B-B6AE-47B8-BAC0-9F071FD85C92}" type="pres">
      <dgm:prSet presAssocID="{8B93AC43-4BDF-4F80-9882-3A4871FAF35B}" presName="bgRect" presStyleLbl="bgShp" presStyleIdx="2" presStyleCnt="3"/>
      <dgm:spPr/>
    </dgm:pt>
    <dgm:pt modelId="{6FD1CF39-DC98-4E41-9C9D-FEC5BBA72096}" type="pres">
      <dgm:prSet presAssocID="{8B93AC43-4BDF-4F80-9882-3A4871FAF3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AE55297-E692-474F-9AA5-4F58DE7A43A7}" type="pres">
      <dgm:prSet presAssocID="{8B93AC43-4BDF-4F80-9882-3A4871FAF35B}" presName="spaceRect" presStyleCnt="0"/>
      <dgm:spPr/>
    </dgm:pt>
    <dgm:pt modelId="{7B7B0024-76A5-42FE-8B69-78FA23EBD3BB}" type="pres">
      <dgm:prSet presAssocID="{8B93AC43-4BDF-4F80-9882-3A4871FAF3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E08636-6EDF-467B-9D29-F820113A2376}" type="presOf" srcId="{96CE7386-935C-4550-B0E7-71887733E142}" destId="{AFE8CB7E-E38D-4102-B90E-47A5F057A2BD}" srcOrd="0" destOrd="0" presId="urn:microsoft.com/office/officeart/2018/2/layout/IconVerticalSolidList"/>
    <dgm:cxn modelId="{3C415240-5347-448A-AA49-05EDBEABBB9D}" type="presOf" srcId="{8B93AC43-4BDF-4F80-9882-3A4871FAF35B}" destId="{7B7B0024-76A5-42FE-8B69-78FA23EBD3BB}" srcOrd="0" destOrd="0" presId="urn:microsoft.com/office/officeart/2018/2/layout/IconVerticalSolidList"/>
    <dgm:cxn modelId="{1ECA4D42-ABD5-4C54-9B90-53178490F6D3}" srcId="{96CE7386-935C-4550-B0E7-71887733E142}" destId="{8B93AC43-4BDF-4F80-9882-3A4871FAF35B}" srcOrd="2" destOrd="0" parTransId="{CEACA99C-8440-4292-ACCB-A652503CC8F4}" sibTransId="{7E1A84D7-B7D0-4472-B0BC-BFB6B907E352}"/>
    <dgm:cxn modelId="{90F06485-3225-4694-80BB-99C89BBF21B0}" type="presOf" srcId="{1892412A-70D6-450F-99CF-386E097AA30F}" destId="{2885B96B-D83E-47CD-81EC-95F6D3C42930}" srcOrd="0" destOrd="0" presId="urn:microsoft.com/office/officeart/2018/2/layout/IconVerticalSolidList"/>
    <dgm:cxn modelId="{A81EC7D1-9E7C-4E5B-8576-E3C43CC0E487}" srcId="{96CE7386-935C-4550-B0E7-71887733E142}" destId="{7E422C46-D6C4-4356-9292-6BC634C492AD}" srcOrd="0" destOrd="0" parTransId="{FF3AD3E1-92FA-4DD4-AC4A-B04455D0B0CA}" sibTransId="{C521AB9B-487B-49A1-924E-F93E2B127499}"/>
    <dgm:cxn modelId="{ECE04DEA-7774-45EC-AD4E-0F880EF6D512}" srcId="{96CE7386-935C-4550-B0E7-71887733E142}" destId="{1892412A-70D6-450F-99CF-386E097AA30F}" srcOrd="1" destOrd="0" parTransId="{673A5E26-3B90-49A5-8DD7-D71144E95F37}" sibTransId="{18825BE2-E5D0-411A-9938-A22EB1DB7886}"/>
    <dgm:cxn modelId="{E5F989F2-4E21-4BEF-A274-53E04C5B3A50}" type="presOf" srcId="{7E422C46-D6C4-4356-9292-6BC634C492AD}" destId="{2FD1480F-D8FB-4549-AF8B-3DD2D15514EC}" srcOrd="0" destOrd="0" presId="urn:microsoft.com/office/officeart/2018/2/layout/IconVerticalSolidList"/>
    <dgm:cxn modelId="{758548CA-75CE-4900-934B-2DC2FAE807DF}" type="presParOf" srcId="{AFE8CB7E-E38D-4102-B90E-47A5F057A2BD}" destId="{AAB7C540-916D-452E-9EE6-F285EEADEB7D}" srcOrd="0" destOrd="0" presId="urn:microsoft.com/office/officeart/2018/2/layout/IconVerticalSolidList"/>
    <dgm:cxn modelId="{8FF4BF28-3203-41C4-A175-CAF93B796BE4}" type="presParOf" srcId="{AAB7C540-916D-452E-9EE6-F285EEADEB7D}" destId="{A0139B17-7378-4112-8A8A-F8C7748A451F}" srcOrd="0" destOrd="0" presId="urn:microsoft.com/office/officeart/2018/2/layout/IconVerticalSolidList"/>
    <dgm:cxn modelId="{635128C7-D743-43BB-98A3-2B024276ED69}" type="presParOf" srcId="{AAB7C540-916D-452E-9EE6-F285EEADEB7D}" destId="{BE75E801-0AEC-428E-94F8-CA34DE2EB816}" srcOrd="1" destOrd="0" presId="urn:microsoft.com/office/officeart/2018/2/layout/IconVerticalSolidList"/>
    <dgm:cxn modelId="{B6ACC577-4DAE-435F-9B55-838104B778DA}" type="presParOf" srcId="{AAB7C540-916D-452E-9EE6-F285EEADEB7D}" destId="{C98131CE-61E4-4EBC-97D7-A216A10E2589}" srcOrd="2" destOrd="0" presId="urn:microsoft.com/office/officeart/2018/2/layout/IconVerticalSolidList"/>
    <dgm:cxn modelId="{3A7D6F5D-782A-41A7-B295-EFCE11388FFD}" type="presParOf" srcId="{AAB7C540-916D-452E-9EE6-F285EEADEB7D}" destId="{2FD1480F-D8FB-4549-AF8B-3DD2D15514EC}" srcOrd="3" destOrd="0" presId="urn:microsoft.com/office/officeart/2018/2/layout/IconVerticalSolidList"/>
    <dgm:cxn modelId="{A9F0A304-4269-4B2E-AFA2-519ED3168C8D}" type="presParOf" srcId="{AFE8CB7E-E38D-4102-B90E-47A5F057A2BD}" destId="{99C1FD4A-1C09-499F-A38B-219924FCE8B7}" srcOrd="1" destOrd="0" presId="urn:microsoft.com/office/officeart/2018/2/layout/IconVerticalSolidList"/>
    <dgm:cxn modelId="{D1DE37E8-77EF-40CE-9A9A-7060BDB2F29D}" type="presParOf" srcId="{AFE8CB7E-E38D-4102-B90E-47A5F057A2BD}" destId="{9C401B75-CA3E-4D6D-A90B-D21817F07EB8}" srcOrd="2" destOrd="0" presId="urn:microsoft.com/office/officeart/2018/2/layout/IconVerticalSolidList"/>
    <dgm:cxn modelId="{2AC93B72-8173-4DA2-ADCE-C07C84938AC5}" type="presParOf" srcId="{9C401B75-CA3E-4D6D-A90B-D21817F07EB8}" destId="{F9C2C3C0-D399-49B6-86CC-C05029A1296A}" srcOrd="0" destOrd="0" presId="urn:microsoft.com/office/officeart/2018/2/layout/IconVerticalSolidList"/>
    <dgm:cxn modelId="{695C5FE0-BDE4-4EAB-B3F4-F4E11E57E98E}" type="presParOf" srcId="{9C401B75-CA3E-4D6D-A90B-D21817F07EB8}" destId="{3CBE8F82-9668-44B6-8A65-692FBAF575B5}" srcOrd="1" destOrd="0" presId="urn:microsoft.com/office/officeart/2018/2/layout/IconVerticalSolidList"/>
    <dgm:cxn modelId="{387DE344-6F6D-4853-A115-44CF802A27EA}" type="presParOf" srcId="{9C401B75-CA3E-4D6D-A90B-D21817F07EB8}" destId="{50EAE192-45AD-4AC5-8EEF-5FB7207657BC}" srcOrd="2" destOrd="0" presId="urn:microsoft.com/office/officeart/2018/2/layout/IconVerticalSolidList"/>
    <dgm:cxn modelId="{A062E541-641B-4B03-ABB2-79267E8AA12A}" type="presParOf" srcId="{9C401B75-CA3E-4D6D-A90B-D21817F07EB8}" destId="{2885B96B-D83E-47CD-81EC-95F6D3C42930}" srcOrd="3" destOrd="0" presId="urn:microsoft.com/office/officeart/2018/2/layout/IconVerticalSolidList"/>
    <dgm:cxn modelId="{B2463FB3-7137-42F2-9FEA-FA819DADC191}" type="presParOf" srcId="{AFE8CB7E-E38D-4102-B90E-47A5F057A2BD}" destId="{CA4EED80-17DA-4163-A67A-445611FB1EE0}" srcOrd="3" destOrd="0" presId="urn:microsoft.com/office/officeart/2018/2/layout/IconVerticalSolidList"/>
    <dgm:cxn modelId="{C12494FC-8AC5-4760-9A1F-1D2D75BFD783}" type="presParOf" srcId="{AFE8CB7E-E38D-4102-B90E-47A5F057A2BD}" destId="{D5B640DE-1274-4C82-85B1-89424523E831}" srcOrd="4" destOrd="0" presId="urn:microsoft.com/office/officeart/2018/2/layout/IconVerticalSolidList"/>
    <dgm:cxn modelId="{DEEBF761-627B-4F84-91E9-470F52DF00E5}" type="presParOf" srcId="{D5B640DE-1274-4C82-85B1-89424523E831}" destId="{756C111B-B6AE-47B8-BAC0-9F071FD85C92}" srcOrd="0" destOrd="0" presId="urn:microsoft.com/office/officeart/2018/2/layout/IconVerticalSolidList"/>
    <dgm:cxn modelId="{FB0EB921-23DC-4972-8316-B0381512A714}" type="presParOf" srcId="{D5B640DE-1274-4C82-85B1-89424523E831}" destId="{6FD1CF39-DC98-4E41-9C9D-FEC5BBA72096}" srcOrd="1" destOrd="0" presId="urn:microsoft.com/office/officeart/2018/2/layout/IconVerticalSolidList"/>
    <dgm:cxn modelId="{49A3FB26-F616-432A-B67B-735EB755A98B}" type="presParOf" srcId="{D5B640DE-1274-4C82-85B1-89424523E831}" destId="{9AE55297-E692-474F-9AA5-4F58DE7A43A7}" srcOrd="2" destOrd="0" presId="urn:microsoft.com/office/officeart/2018/2/layout/IconVerticalSolidList"/>
    <dgm:cxn modelId="{1D6BC202-A287-4711-A418-562A8BE64682}" type="presParOf" srcId="{D5B640DE-1274-4C82-85B1-89424523E831}" destId="{7B7B0024-76A5-42FE-8B69-78FA23EBD3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505FD-ADE0-4B64-B6EA-A679A9B4D06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2C08F2-5524-4DFC-9C82-FB9E6170E5A3}">
      <dgm:prSet/>
      <dgm:spPr/>
      <dgm:t>
        <a:bodyPr/>
        <a:lstStyle/>
        <a:p>
          <a:r>
            <a:rPr lang="en-IN" b="0" i="0" dirty="0"/>
            <a:t>Ensures software quality</a:t>
          </a:r>
          <a:endParaRPr lang="en-US" dirty="0"/>
        </a:p>
      </dgm:t>
    </dgm:pt>
    <dgm:pt modelId="{A1E502DA-153F-4D49-A613-D0F8D08A9D3B}" type="parTrans" cxnId="{6E317C62-47A5-451B-BFE6-2F303D3A7874}">
      <dgm:prSet/>
      <dgm:spPr/>
      <dgm:t>
        <a:bodyPr/>
        <a:lstStyle/>
        <a:p>
          <a:endParaRPr lang="en-US"/>
        </a:p>
      </dgm:t>
    </dgm:pt>
    <dgm:pt modelId="{12F7C365-DD1F-450A-8AF1-15E6CDBF760A}" type="sibTrans" cxnId="{6E317C62-47A5-451B-BFE6-2F303D3A7874}">
      <dgm:prSet/>
      <dgm:spPr/>
      <dgm:t>
        <a:bodyPr/>
        <a:lstStyle/>
        <a:p>
          <a:endParaRPr lang="en-US"/>
        </a:p>
      </dgm:t>
    </dgm:pt>
    <dgm:pt modelId="{5CE68CCE-27AE-45C6-AA28-14854EB2E5C7}">
      <dgm:prSet/>
      <dgm:spPr/>
      <dgm:t>
        <a:bodyPr/>
        <a:lstStyle/>
        <a:p>
          <a:r>
            <a:rPr lang="en-IN" b="0" i="0"/>
            <a:t>Identifies defects early</a:t>
          </a:r>
          <a:endParaRPr lang="en-US"/>
        </a:p>
      </dgm:t>
    </dgm:pt>
    <dgm:pt modelId="{E3633459-5BCC-4957-8477-BC588E7A78E9}" type="parTrans" cxnId="{E8E62234-763D-4CD7-B11D-AAB6CCD5519C}">
      <dgm:prSet/>
      <dgm:spPr/>
      <dgm:t>
        <a:bodyPr/>
        <a:lstStyle/>
        <a:p>
          <a:endParaRPr lang="en-US"/>
        </a:p>
      </dgm:t>
    </dgm:pt>
    <dgm:pt modelId="{3D9E83AF-59FB-45E9-842D-12B120598E32}" type="sibTrans" cxnId="{E8E62234-763D-4CD7-B11D-AAB6CCD5519C}">
      <dgm:prSet/>
      <dgm:spPr/>
      <dgm:t>
        <a:bodyPr/>
        <a:lstStyle/>
        <a:p>
          <a:endParaRPr lang="en-US"/>
        </a:p>
      </dgm:t>
    </dgm:pt>
    <dgm:pt modelId="{76B5F23E-7B49-43FB-875E-7065FC72D04F}">
      <dgm:prSet/>
      <dgm:spPr/>
      <dgm:t>
        <a:bodyPr/>
        <a:lstStyle/>
        <a:p>
          <a:r>
            <a:rPr lang="en-IN" b="0" i="0"/>
            <a:t>Improves software performance</a:t>
          </a:r>
          <a:endParaRPr lang="en-US"/>
        </a:p>
      </dgm:t>
    </dgm:pt>
    <dgm:pt modelId="{F34DB87E-29AE-421F-BB92-9D42421D3816}" type="parTrans" cxnId="{762FDB35-2673-431A-AB73-5C5F956BA885}">
      <dgm:prSet/>
      <dgm:spPr/>
      <dgm:t>
        <a:bodyPr/>
        <a:lstStyle/>
        <a:p>
          <a:endParaRPr lang="en-US"/>
        </a:p>
      </dgm:t>
    </dgm:pt>
    <dgm:pt modelId="{7B8476D4-F32A-4A81-A19F-1146ACEF09A9}" type="sibTrans" cxnId="{762FDB35-2673-431A-AB73-5C5F956BA885}">
      <dgm:prSet/>
      <dgm:spPr/>
      <dgm:t>
        <a:bodyPr/>
        <a:lstStyle/>
        <a:p>
          <a:endParaRPr lang="en-US"/>
        </a:p>
      </dgm:t>
    </dgm:pt>
    <dgm:pt modelId="{B14BF6C9-C025-46E6-99D5-73D336351074}">
      <dgm:prSet/>
      <dgm:spPr/>
      <dgm:t>
        <a:bodyPr/>
        <a:lstStyle/>
        <a:p>
          <a:r>
            <a:rPr lang="en-IN" b="0" i="0"/>
            <a:t>Mitigates risks</a:t>
          </a:r>
          <a:endParaRPr lang="en-US"/>
        </a:p>
      </dgm:t>
    </dgm:pt>
    <dgm:pt modelId="{128723CE-84E1-4B56-9DC4-F937869959DC}" type="parTrans" cxnId="{8CA108C7-5FAF-458E-8EC9-82ED6B193325}">
      <dgm:prSet/>
      <dgm:spPr/>
      <dgm:t>
        <a:bodyPr/>
        <a:lstStyle/>
        <a:p>
          <a:endParaRPr lang="en-US"/>
        </a:p>
      </dgm:t>
    </dgm:pt>
    <dgm:pt modelId="{E2A8DA36-C5FC-4A20-AFA4-FA208B8905EA}" type="sibTrans" cxnId="{8CA108C7-5FAF-458E-8EC9-82ED6B193325}">
      <dgm:prSet/>
      <dgm:spPr/>
      <dgm:t>
        <a:bodyPr/>
        <a:lstStyle/>
        <a:p>
          <a:endParaRPr lang="en-US"/>
        </a:p>
      </dgm:t>
    </dgm:pt>
    <dgm:pt modelId="{FDBB1243-26C7-4C6F-A35A-84C7C5F75F35}">
      <dgm:prSet/>
      <dgm:spPr/>
      <dgm:t>
        <a:bodyPr/>
        <a:lstStyle/>
        <a:p>
          <a:r>
            <a:rPr lang="en-IN"/>
            <a:t>Bug-free</a:t>
          </a:r>
          <a:endParaRPr lang="en-US"/>
        </a:p>
      </dgm:t>
    </dgm:pt>
    <dgm:pt modelId="{5A556C14-088C-4DD3-9CDD-4FAC272F1DF6}" type="parTrans" cxnId="{E2CDFB56-BD14-4D58-9A1A-5BF215974E33}">
      <dgm:prSet/>
      <dgm:spPr/>
      <dgm:t>
        <a:bodyPr/>
        <a:lstStyle/>
        <a:p>
          <a:endParaRPr lang="en-US"/>
        </a:p>
      </dgm:t>
    </dgm:pt>
    <dgm:pt modelId="{CEE4931E-0C53-4418-BBDA-2E8565DF1422}" type="sibTrans" cxnId="{E2CDFB56-BD14-4D58-9A1A-5BF215974E33}">
      <dgm:prSet/>
      <dgm:spPr/>
      <dgm:t>
        <a:bodyPr/>
        <a:lstStyle/>
        <a:p>
          <a:endParaRPr lang="en-US"/>
        </a:p>
      </dgm:t>
    </dgm:pt>
    <dgm:pt modelId="{59742362-1062-49B5-ACDD-96C71BDD7C7E}" type="pres">
      <dgm:prSet presAssocID="{8F6505FD-ADE0-4B64-B6EA-A679A9B4D064}" presName="diagram" presStyleCnt="0">
        <dgm:presLayoutVars>
          <dgm:dir/>
          <dgm:resizeHandles val="exact"/>
        </dgm:presLayoutVars>
      </dgm:prSet>
      <dgm:spPr/>
    </dgm:pt>
    <dgm:pt modelId="{5F37AE7E-A88E-4BAC-92EB-F1558F04E16C}" type="pres">
      <dgm:prSet presAssocID="{E12C08F2-5524-4DFC-9C82-FB9E6170E5A3}" presName="node" presStyleLbl="node1" presStyleIdx="0" presStyleCnt="5">
        <dgm:presLayoutVars>
          <dgm:bulletEnabled val="1"/>
        </dgm:presLayoutVars>
      </dgm:prSet>
      <dgm:spPr/>
    </dgm:pt>
    <dgm:pt modelId="{1AE98721-5A52-4749-BAEF-47F8B1F2CFCD}" type="pres">
      <dgm:prSet presAssocID="{12F7C365-DD1F-450A-8AF1-15E6CDBF760A}" presName="sibTrans" presStyleCnt="0"/>
      <dgm:spPr/>
    </dgm:pt>
    <dgm:pt modelId="{4F9B23AA-8E7A-49F0-9AE8-C1B28106E878}" type="pres">
      <dgm:prSet presAssocID="{5CE68CCE-27AE-45C6-AA28-14854EB2E5C7}" presName="node" presStyleLbl="node1" presStyleIdx="1" presStyleCnt="5">
        <dgm:presLayoutVars>
          <dgm:bulletEnabled val="1"/>
        </dgm:presLayoutVars>
      </dgm:prSet>
      <dgm:spPr/>
    </dgm:pt>
    <dgm:pt modelId="{C3BA2BB2-16D6-4002-8B54-0250B34C3953}" type="pres">
      <dgm:prSet presAssocID="{3D9E83AF-59FB-45E9-842D-12B120598E32}" presName="sibTrans" presStyleCnt="0"/>
      <dgm:spPr/>
    </dgm:pt>
    <dgm:pt modelId="{CFCF555F-AAC6-4566-B536-50F0746F5092}" type="pres">
      <dgm:prSet presAssocID="{76B5F23E-7B49-43FB-875E-7065FC72D04F}" presName="node" presStyleLbl="node1" presStyleIdx="2" presStyleCnt="5">
        <dgm:presLayoutVars>
          <dgm:bulletEnabled val="1"/>
        </dgm:presLayoutVars>
      </dgm:prSet>
      <dgm:spPr/>
    </dgm:pt>
    <dgm:pt modelId="{ADA73CA5-35F7-437D-BFD0-141184BDEA72}" type="pres">
      <dgm:prSet presAssocID="{7B8476D4-F32A-4A81-A19F-1146ACEF09A9}" presName="sibTrans" presStyleCnt="0"/>
      <dgm:spPr/>
    </dgm:pt>
    <dgm:pt modelId="{6E08445B-55F0-402F-AD04-DDC9576D7A23}" type="pres">
      <dgm:prSet presAssocID="{B14BF6C9-C025-46E6-99D5-73D336351074}" presName="node" presStyleLbl="node1" presStyleIdx="3" presStyleCnt="5">
        <dgm:presLayoutVars>
          <dgm:bulletEnabled val="1"/>
        </dgm:presLayoutVars>
      </dgm:prSet>
      <dgm:spPr/>
    </dgm:pt>
    <dgm:pt modelId="{C7D742DB-F0C0-4D11-BF7B-C597D8A1F100}" type="pres">
      <dgm:prSet presAssocID="{E2A8DA36-C5FC-4A20-AFA4-FA208B8905EA}" presName="sibTrans" presStyleCnt="0"/>
      <dgm:spPr/>
    </dgm:pt>
    <dgm:pt modelId="{23BBF337-6BB4-4F87-9564-9AF5C1400EA5}" type="pres">
      <dgm:prSet presAssocID="{FDBB1243-26C7-4C6F-A35A-84C7C5F75F35}" presName="node" presStyleLbl="node1" presStyleIdx="4" presStyleCnt="5">
        <dgm:presLayoutVars>
          <dgm:bulletEnabled val="1"/>
        </dgm:presLayoutVars>
      </dgm:prSet>
      <dgm:spPr/>
    </dgm:pt>
  </dgm:ptLst>
  <dgm:cxnLst>
    <dgm:cxn modelId="{3D6E1F25-88A6-4510-A09B-FAB9276142DC}" type="presOf" srcId="{E12C08F2-5524-4DFC-9C82-FB9E6170E5A3}" destId="{5F37AE7E-A88E-4BAC-92EB-F1558F04E16C}" srcOrd="0" destOrd="0" presId="urn:microsoft.com/office/officeart/2005/8/layout/default"/>
    <dgm:cxn modelId="{E8E62234-763D-4CD7-B11D-AAB6CCD5519C}" srcId="{8F6505FD-ADE0-4B64-B6EA-A679A9B4D064}" destId="{5CE68CCE-27AE-45C6-AA28-14854EB2E5C7}" srcOrd="1" destOrd="0" parTransId="{E3633459-5BCC-4957-8477-BC588E7A78E9}" sibTransId="{3D9E83AF-59FB-45E9-842D-12B120598E32}"/>
    <dgm:cxn modelId="{762FDB35-2673-431A-AB73-5C5F956BA885}" srcId="{8F6505FD-ADE0-4B64-B6EA-A679A9B4D064}" destId="{76B5F23E-7B49-43FB-875E-7065FC72D04F}" srcOrd="2" destOrd="0" parTransId="{F34DB87E-29AE-421F-BB92-9D42421D3816}" sibTransId="{7B8476D4-F32A-4A81-A19F-1146ACEF09A9}"/>
    <dgm:cxn modelId="{7C06763A-2E9E-4C96-9054-7D5D52FCE0C3}" type="presOf" srcId="{76B5F23E-7B49-43FB-875E-7065FC72D04F}" destId="{CFCF555F-AAC6-4566-B536-50F0746F5092}" srcOrd="0" destOrd="0" presId="urn:microsoft.com/office/officeart/2005/8/layout/default"/>
    <dgm:cxn modelId="{6E317C62-47A5-451B-BFE6-2F303D3A7874}" srcId="{8F6505FD-ADE0-4B64-B6EA-A679A9B4D064}" destId="{E12C08F2-5524-4DFC-9C82-FB9E6170E5A3}" srcOrd="0" destOrd="0" parTransId="{A1E502DA-153F-4D49-A613-D0F8D08A9D3B}" sibTransId="{12F7C365-DD1F-450A-8AF1-15E6CDBF760A}"/>
    <dgm:cxn modelId="{F491EB69-194A-41D9-A8AD-0D73357D58D9}" type="presOf" srcId="{FDBB1243-26C7-4C6F-A35A-84C7C5F75F35}" destId="{23BBF337-6BB4-4F87-9564-9AF5C1400EA5}" srcOrd="0" destOrd="0" presId="urn:microsoft.com/office/officeart/2005/8/layout/default"/>
    <dgm:cxn modelId="{13C00453-7145-45B7-B0AD-DE7A27F56C7B}" type="presOf" srcId="{B14BF6C9-C025-46E6-99D5-73D336351074}" destId="{6E08445B-55F0-402F-AD04-DDC9576D7A23}" srcOrd="0" destOrd="0" presId="urn:microsoft.com/office/officeart/2005/8/layout/default"/>
    <dgm:cxn modelId="{E2CDFB56-BD14-4D58-9A1A-5BF215974E33}" srcId="{8F6505FD-ADE0-4B64-B6EA-A679A9B4D064}" destId="{FDBB1243-26C7-4C6F-A35A-84C7C5F75F35}" srcOrd="4" destOrd="0" parTransId="{5A556C14-088C-4DD3-9CDD-4FAC272F1DF6}" sibTransId="{CEE4931E-0C53-4418-BBDA-2E8565DF1422}"/>
    <dgm:cxn modelId="{1E58B98F-1A51-4AA7-9848-5303BFF29911}" type="presOf" srcId="{5CE68CCE-27AE-45C6-AA28-14854EB2E5C7}" destId="{4F9B23AA-8E7A-49F0-9AE8-C1B28106E878}" srcOrd="0" destOrd="0" presId="urn:microsoft.com/office/officeart/2005/8/layout/default"/>
    <dgm:cxn modelId="{8CA108C7-5FAF-458E-8EC9-82ED6B193325}" srcId="{8F6505FD-ADE0-4B64-B6EA-A679A9B4D064}" destId="{B14BF6C9-C025-46E6-99D5-73D336351074}" srcOrd="3" destOrd="0" parTransId="{128723CE-84E1-4B56-9DC4-F937869959DC}" sibTransId="{E2A8DA36-C5FC-4A20-AFA4-FA208B8905EA}"/>
    <dgm:cxn modelId="{DF5D96E5-69F5-4BA5-888C-70DAAD82400F}" type="presOf" srcId="{8F6505FD-ADE0-4B64-B6EA-A679A9B4D064}" destId="{59742362-1062-49B5-ACDD-96C71BDD7C7E}" srcOrd="0" destOrd="0" presId="urn:microsoft.com/office/officeart/2005/8/layout/default"/>
    <dgm:cxn modelId="{85D871E8-8652-406E-83EB-EB5490688E8B}" type="presParOf" srcId="{59742362-1062-49B5-ACDD-96C71BDD7C7E}" destId="{5F37AE7E-A88E-4BAC-92EB-F1558F04E16C}" srcOrd="0" destOrd="0" presId="urn:microsoft.com/office/officeart/2005/8/layout/default"/>
    <dgm:cxn modelId="{33C8FC56-9F72-4178-BF20-877CE782754B}" type="presParOf" srcId="{59742362-1062-49B5-ACDD-96C71BDD7C7E}" destId="{1AE98721-5A52-4749-BAEF-47F8B1F2CFCD}" srcOrd="1" destOrd="0" presId="urn:microsoft.com/office/officeart/2005/8/layout/default"/>
    <dgm:cxn modelId="{45472970-D136-416B-9CB6-1A9BDDA8F1CE}" type="presParOf" srcId="{59742362-1062-49B5-ACDD-96C71BDD7C7E}" destId="{4F9B23AA-8E7A-49F0-9AE8-C1B28106E878}" srcOrd="2" destOrd="0" presId="urn:microsoft.com/office/officeart/2005/8/layout/default"/>
    <dgm:cxn modelId="{4BC3871D-9051-4E4C-B321-E586FE1837A9}" type="presParOf" srcId="{59742362-1062-49B5-ACDD-96C71BDD7C7E}" destId="{C3BA2BB2-16D6-4002-8B54-0250B34C3953}" srcOrd="3" destOrd="0" presId="urn:microsoft.com/office/officeart/2005/8/layout/default"/>
    <dgm:cxn modelId="{630F5E6D-5115-42B9-8D0C-93200B03997C}" type="presParOf" srcId="{59742362-1062-49B5-ACDD-96C71BDD7C7E}" destId="{CFCF555F-AAC6-4566-B536-50F0746F5092}" srcOrd="4" destOrd="0" presId="urn:microsoft.com/office/officeart/2005/8/layout/default"/>
    <dgm:cxn modelId="{34897052-01F6-44E9-9BBC-AD3B4F73EEA1}" type="presParOf" srcId="{59742362-1062-49B5-ACDD-96C71BDD7C7E}" destId="{ADA73CA5-35F7-437D-BFD0-141184BDEA72}" srcOrd="5" destOrd="0" presId="urn:microsoft.com/office/officeart/2005/8/layout/default"/>
    <dgm:cxn modelId="{3AC1AE6B-64D1-4D05-884B-4545060C9073}" type="presParOf" srcId="{59742362-1062-49B5-ACDD-96C71BDD7C7E}" destId="{6E08445B-55F0-402F-AD04-DDC9576D7A23}" srcOrd="6" destOrd="0" presId="urn:microsoft.com/office/officeart/2005/8/layout/default"/>
    <dgm:cxn modelId="{1F08FAD6-9B38-40A1-B86E-B66F58899535}" type="presParOf" srcId="{59742362-1062-49B5-ACDD-96C71BDD7C7E}" destId="{C7D742DB-F0C0-4D11-BF7B-C597D8A1F100}" srcOrd="7" destOrd="0" presId="urn:microsoft.com/office/officeart/2005/8/layout/default"/>
    <dgm:cxn modelId="{5F2BF8E1-0C92-43CE-8D23-EA8C2FFF7F62}" type="presParOf" srcId="{59742362-1062-49B5-ACDD-96C71BDD7C7E}" destId="{23BBF337-6BB4-4F87-9564-9AF5C1400EA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FAC16-6A9E-440F-B76F-32C65594D1A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ADF00C-525F-41C6-A02B-D3109B0726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Unit testing</a:t>
          </a:r>
          <a:endParaRPr lang="en-US"/>
        </a:p>
      </dgm:t>
    </dgm:pt>
    <dgm:pt modelId="{B86EC60A-8832-40A8-86DC-4A8EE2FB2054}" type="parTrans" cxnId="{005F77E0-E09C-4147-B3A7-3F49A21761EC}">
      <dgm:prSet/>
      <dgm:spPr/>
      <dgm:t>
        <a:bodyPr/>
        <a:lstStyle/>
        <a:p>
          <a:endParaRPr lang="en-US"/>
        </a:p>
      </dgm:t>
    </dgm:pt>
    <dgm:pt modelId="{9E65D401-8771-4A70-B914-432EE92760D5}" type="sibTrans" cxnId="{005F77E0-E09C-4147-B3A7-3F49A21761EC}">
      <dgm:prSet/>
      <dgm:spPr/>
      <dgm:t>
        <a:bodyPr/>
        <a:lstStyle/>
        <a:p>
          <a:endParaRPr lang="en-US"/>
        </a:p>
      </dgm:t>
    </dgm:pt>
    <dgm:pt modelId="{A516C70E-B800-4FD2-AA3C-19D317888C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Integration testing </a:t>
          </a:r>
          <a:endParaRPr lang="en-US"/>
        </a:p>
      </dgm:t>
    </dgm:pt>
    <dgm:pt modelId="{F1E09C5D-6B11-4A76-B65F-F0D2DE379632}" type="parTrans" cxnId="{0371E7D3-AE59-4160-BE22-88463B8E0153}">
      <dgm:prSet/>
      <dgm:spPr/>
      <dgm:t>
        <a:bodyPr/>
        <a:lstStyle/>
        <a:p>
          <a:endParaRPr lang="en-US"/>
        </a:p>
      </dgm:t>
    </dgm:pt>
    <dgm:pt modelId="{A13AABD7-9C03-4CAE-9C1B-178811B9B5C5}" type="sibTrans" cxnId="{0371E7D3-AE59-4160-BE22-88463B8E0153}">
      <dgm:prSet/>
      <dgm:spPr/>
      <dgm:t>
        <a:bodyPr/>
        <a:lstStyle/>
        <a:p>
          <a:endParaRPr lang="en-US"/>
        </a:p>
      </dgm:t>
    </dgm:pt>
    <dgm:pt modelId="{BE6D273D-1127-4055-9DF9-FE41CC778C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System testing</a:t>
          </a:r>
          <a:endParaRPr lang="en-US"/>
        </a:p>
      </dgm:t>
    </dgm:pt>
    <dgm:pt modelId="{7DC110AD-B079-4357-BFBE-6A152D02EAF4}" type="parTrans" cxnId="{FB8194DE-F45A-46D6-9672-8300DECB82A1}">
      <dgm:prSet/>
      <dgm:spPr/>
      <dgm:t>
        <a:bodyPr/>
        <a:lstStyle/>
        <a:p>
          <a:endParaRPr lang="en-US"/>
        </a:p>
      </dgm:t>
    </dgm:pt>
    <dgm:pt modelId="{295F7491-6675-4EB0-93CA-7726C55222F0}" type="sibTrans" cxnId="{FB8194DE-F45A-46D6-9672-8300DECB82A1}">
      <dgm:prSet/>
      <dgm:spPr/>
      <dgm:t>
        <a:bodyPr/>
        <a:lstStyle/>
        <a:p>
          <a:endParaRPr lang="en-US"/>
        </a:p>
      </dgm:t>
    </dgm:pt>
    <dgm:pt modelId="{CBF1D1DF-340B-4AE2-96AA-D54A52D4ED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</a:t>
          </a:r>
          <a:r>
            <a:rPr lang="en-US" b="0" i="0"/>
            <a:t>cceptance testing</a:t>
          </a:r>
          <a:endParaRPr lang="en-US"/>
        </a:p>
      </dgm:t>
    </dgm:pt>
    <dgm:pt modelId="{96950AA0-5F8B-4D53-9211-32BDC6657CEF}" type="parTrans" cxnId="{2980A978-A6C1-4D8E-889C-B4830CC22D3A}">
      <dgm:prSet/>
      <dgm:spPr/>
      <dgm:t>
        <a:bodyPr/>
        <a:lstStyle/>
        <a:p>
          <a:endParaRPr lang="en-US"/>
        </a:p>
      </dgm:t>
    </dgm:pt>
    <dgm:pt modelId="{EE7DD1BD-E9A3-4BE9-A7D8-392F86E7D1C2}" type="sibTrans" cxnId="{2980A978-A6C1-4D8E-889C-B4830CC22D3A}">
      <dgm:prSet/>
      <dgm:spPr/>
      <dgm:t>
        <a:bodyPr/>
        <a:lstStyle/>
        <a:p>
          <a:endParaRPr lang="en-US"/>
        </a:p>
      </dgm:t>
    </dgm:pt>
    <dgm:pt modelId="{97760C20-D39C-474E-B45F-396625E81375}" type="pres">
      <dgm:prSet presAssocID="{A58FAC16-6A9E-440F-B76F-32C65594D1AF}" presName="root" presStyleCnt="0">
        <dgm:presLayoutVars>
          <dgm:dir/>
          <dgm:resizeHandles val="exact"/>
        </dgm:presLayoutVars>
      </dgm:prSet>
      <dgm:spPr/>
    </dgm:pt>
    <dgm:pt modelId="{60965481-0DF9-4F04-B8B8-C803ADFFA1F7}" type="pres">
      <dgm:prSet presAssocID="{F9ADF00C-525F-41C6-A02B-D3109B072613}" presName="compNode" presStyleCnt="0"/>
      <dgm:spPr/>
    </dgm:pt>
    <dgm:pt modelId="{7173E75E-21F9-4484-B9D9-A45894E435DC}" type="pres">
      <dgm:prSet presAssocID="{F9ADF00C-525F-41C6-A02B-D3109B072613}" presName="iconBgRect" presStyleLbl="bgShp" presStyleIdx="0" presStyleCnt="4"/>
      <dgm:spPr/>
    </dgm:pt>
    <dgm:pt modelId="{1ECDB033-895D-4559-B63A-D8A60EE5E19B}" type="pres">
      <dgm:prSet presAssocID="{F9ADF00C-525F-41C6-A02B-D3109B0726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F3DF310-7B97-41E9-810B-F25C3940C266}" type="pres">
      <dgm:prSet presAssocID="{F9ADF00C-525F-41C6-A02B-D3109B072613}" presName="spaceRect" presStyleCnt="0"/>
      <dgm:spPr/>
    </dgm:pt>
    <dgm:pt modelId="{D71D1506-4648-4710-A2E4-148CFA3DAA4F}" type="pres">
      <dgm:prSet presAssocID="{F9ADF00C-525F-41C6-A02B-D3109B072613}" presName="textRect" presStyleLbl="revTx" presStyleIdx="0" presStyleCnt="4">
        <dgm:presLayoutVars>
          <dgm:chMax val="1"/>
          <dgm:chPref val="1"/>
        </dgm:presLayoutVars>
      </dgm:prSet>
      <dgm:spPr/>
    </dgm:pt>
    <dgm:pt modelId="{90A25328-F3A4-4918-8EA6-488F937A1C6D}" type="pres">
      <dgm:prSet presAssocID="{9E65D401-8771-4A70-B914-432EE92760D5}" presName="sibTrans" presStyleCnt="0"/>
      <dgm:spPr/>
    </dgm:pt>
    <dgm:pt modelId="{FA4123DC-0BA7-45FA-8501-E93F126D56D9}" type="pres">
      <dgm:prSet presAssocID="{A516C70E-B800-4FD2-AA3C-19D317888CAF}" presName="compNode" presStyleCnt="0"/>
      <dgm:spPr/>
    </dgm:pt>
    <dgm:pt modelId="{4979891F-E5AC-4C13-AA5B-B5F703416602}" type="pres">
      <dgm:prSet presAssocID="{A516C70E-B800-4FD2-AA3C-19D317888CAF}" presName="iconBgRect" presStyleLbl="bgShp" presStyleIdx="1" presStyleCnt="4"/>
      <dgm:spPr/>
    </dgm:pt>
    <dgm:pt modelId="{EF0D9D65-AECB-47C6-B991-8D45D0DED19C}" type="pres">
      <dgm:prSet presAssocID="{A516C70E-B800-4FD2-AA3C-19D317888C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50A5C80-977F-402B-9134-E63978AD2CB1}" type="pres">
      <dgm:prSet presAssocID="{A516C70E-B800-4FD2-AA3C-19D317888CAF}" presName="spaceRect" presStyleCnt="0"/>
      <dgm:spPr/>
    </dgm:pt>
    <dgm:pt modelId="{33208D59-9DFA-42F5-A666-622FAD108CB3}" type="pres">
      <dgm:prSet presAssocID="{A516C70E-B800-4FD2-AA3C-19D317888CAF}" presName="textRect" presStyleLbl="revTx" presStyleIdx="1" presStyleCnt="4">
        <dgm:presLayoutVars>
          <dgm:chMax val="1"/>
          <dgm:chPref val="1"/>
        </dgm:presLayoutVars>
      </dgm:prSet>
      <dgm:spPr/>
    </dgm:pt>
    <dgm:pt modelId="{C9D0744E-B19D-4028-8981-6C88D3822966}" type="pres">
      <dgm:prSet presAssocID="{A13AABD7-9C03-4CAE-9C1B-178811B9B5C5}" presName="sibTrans" presStyleCnt="0"/>
      <dgm:spPr/>
    </dgm:pt>
    <dgm:pt modelId="{C461744C-8EEB-4965-A4E4-1E4C6DFDB98B}" type="pres">
      <dgm:prSet presAssocID="{BE6D273D-1127-4055-9DF9-FE41CC778CCF}" presName="compNode" presStyleCnt="0"/>
      <dgm:spPr/>
    </dgm:pt>
    <dgm:pt modelId="{A4654CA8-B206-4300-A308-85D9BAC8AADD}" type="pres">
      <dgm:prSet presAssocID="{BE6D273D-1127-4055-9DF9-FE41CC778CCF}" presName="iconBgRect" presStyleLbl="bgShp" presStyleIdx="2" presStyleCnt="4"/>
      <dgm:spPr/>
    </dgm:pt>
    <dgm:pt modelId="{38093157-24A8-4AB4-996A-E2B2ACDE6853}" type="pres">
      <dgm:prSet presAssocID="{BE6D273D-1127-4055-9DF9-FE41CC778C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42318D9-B161-431C-83FE-36E208F35D88}" type="pres">
      <dgm:prSet presAssocID="{BE6D273D-1127-4055-9DF9-FE41CC778CCF}" presName="spaceRect" presStyleCnt="0"/>
      <dgm:spPr/>
    </dgm:pt>
    <dgm:pt modelId="{F1FC251B-0EE9-4F3C-92E9-266B67FF3CC2}" type="pres">
      <dgm:prSet presAssocID="{BE6D273D-1127-4055-9DF9-FE41CC778CCF}" presName="textRect" presStyleLbl="revTx" presStyleIdx="2" presStyleCnt="4">
        <dgm:presLayoutVars>
          <dgm:chMax val="1"/>
          <dgm:chPref val="1"/>
        </dgm:presLayoutVars>
      </dgm:prSet>
      <dgm:spPr/>
    </dgm:pt>
    <dgm:pt modelId="{E46D952C-91AA-4378-A542-525017CE36C9}" type="pres">
      <dgm:prSet presAssocID="{295F7491-6675-4EB0-93CA-7726C55222F0}" presName="sibTrans" presStyleCnt="0"/>
      <dgm:spPr/>
    </dgm:pt>
    <dgm:pt modelId="{EED2FEB3-CAA0-4340-BF22-A6ACD351177F}" type="pres">
      <dgm:prSet presAssocID="{CBF1D1DF-340B-4AE2-96AA-D54A52D4ED55}" presName="compNode" presStyleCnt="0"/>
      <dgm:spPr/>
    </dgm:pt>
    <dgm:pt modelId="{6D25D2A6-DDCF-4D37-832A-C9F5C242BD65}" type="pres">
      <dgm:prSet presAssocID="{CBF1D1DF-340B-4AE2-96AA-D54A52D4ED55}" presName="iconBgRect" presStyleLbl="bgShp" presStyleIdx="3" presStyleCnt="4"/>
      <dgm:spPr/>
    </dgm:pt>
    <dgm:pt modelId="{77A47B91-4746-41DC-9291-D55CB04016A8}" type="pres">
      <dgm:prSet presAssocID="{CBF1D1DF-340B-4AE2-96AA-D54A52D4ED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678FD8D-A72F-49B1-B8DA-79D216DE2E16}" type="pres">
      <dgm:prSet presAssocID="{CBF1D1DF-340B-4AE2-96AA-D54A52D4ED55}" presName="spaceRect" presStyleCnt="0"/>
      <dgm:spPr/>
    </dgm:pt>
    <dgm:pt modelId="{CDC8D30B-7393-40D9-863B-4EFE98BA9BB0}" type="pres">
      <dgm:prSet presAssocID="{CBF1D1DF-340B-4AE2-96AA-D54A52D4ED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1D212F-502A-417F-A304-95D3C0921F1D}" type="presOf" srcId="{A58FAC16-6A9E-440F-B76F-32C65594D1AF}" destId="{97760C20-D39C-474E-B45F-396625E81375}" srcOrd="0" destOrd="0" presId="urn:microsoft.com/office/officeart/2018/5/layout/IconCircleLabelList"/>
    <dgm:cxn modelId="{2980A978-A6C1-4D8E-889C-B4830CC22D3A}" srcId="{A58FAC16-6A9E-440F-B76F-32C65594D1AF}" destId="{CBF1D1DF-340B-4AE2-96AA-D54A52D4ED55}" srcOrd="3" destOrd="0" parTransId="{96950AA0-5F8B-4D53-9211-32BDC6657CEF}" sibTransId="{EE7DD1BD-E9A3-4BE9-A7D8-392F86E7D1C2}"/>
    <dgm:cxn modelId="{A976D259-CA2A-49DB-B872-9753C45DDAB8}" type="presOf" srcId="{CBF1D1DF-340B-4AE2-96AA-D54A52D4ED55}" destId="{CDC8D30B-7393-40D9-863B-4EFE98BA9BB0}" srcOrd="0" destOrd="0" presId="urn:microsoft.com/office/officeart/2018/5/layout/IconCircleLabelList"/>
    <dgm:cxn modelId="{94E5F98F-E63F-49BF-B16F-3DE1AF0210C2}" type="presOf" srcId="{A516C70E-B800-4FD2-AA3C-19D317888CAF}" destId="{33208D59-9DFA-42F5-A666-622FAD108CB3}" srcOrd="0" destOrd="0" presId="urn:microsoft.com/office/officeart/2018/5/layout/IconCircleLabelList"/>
    <dgm:cxn modelId="{AC0188CD-B1B6-4218-8611-CDA459A260C1}" type="presOf" srcId="{BE6D273D-1127-4055-9DF9-FE41CC778CCF}" destId="{F1FC251B-0EE9-4F3C-92E9-266B67FF3CC2}" srcOrd="0" destOrd="0" presId="urn:microsoft.com/office/officeart/2018/5/layout/IconCircleLabelList"/>
    <dgm:cxn modelId="{FAA9D0D3-12F2-40D6-9E00-DF371C5D696E}" type="presOf" srcId="{F9ADF00C-525F-41C6-A02B-D3109B072613}" destId="{D71D1506-4648-4710-A2E4-148CFA3DAA4F}" srcOrd="0" destOrd="0" presId="urn:microsoft.com/office/officeart/2018/5/layout/IconCircleLabelList"/>
    <dgm:cxn modelId="{0371E7D3-AE59-4160-BE22-88463B8E0153}" srcId="{A58FAC16-6A9E-440F-B76F-32C65594D1AF}" destId="{A516C70E-B800-4FD2-AA3C-19D317888CAF}" srcOrd="1" destOrd="0" parTransId="{F1E09C5D-6B11-4A76-B65F-F0D2DE379632}" sibTransId="{A13AABD7-9C03-4CAE-9C1B-178811B9B5C5}"/>
    <dgm:cxn modelId="{FB8194DE-F45A-46D6-9672-8300DECB82A1}" srcId="{A58FAC16-6A9E-440F-B76F-32C65594D1AF}" destId="{BE6D273D-1127-4055-9DF9-FE41CC778CCF}" srcOrd="2" destOrd="0" parTransId="{7DC110AD-B079-4357-BFBE-6A152D02EAF4}" sibTransId="{295F7491-6675-4EB0-93CA-7726C55222F0}"/>
    <dgm:cxn modelId="{005F77E0-E09C-4147-B3A7-3F49A21761EC}" srcId="{A58FAC16-6A9E-440F-B76F-32C65594D1AF}" destId="{F9ADF00C-525F-41C6-A02B-D3109B072613}" srcOrd="0" destOrd="0" parTransId="{B86EC60A-8832-40A8-86DC-4A8EE2FB2054}" sibTransId="{9E65D401-8771-4A70-B914-432EE92760D5}"/>
    <dgm:cxn modelId="{EAF7850D-34C9-434F-92B2-7630D3DB3F80}" type="presParOf" srcId="{97760C20-D39C-474E-B45F-396625E81375}" destId="{60965481-0DF9-4F04-B8B8-C803ADFFA1F7}" srcOrd="0" destOrd="0" presId="urn:microsoft.com/office/officeart/2018/5/layout/IconCircleLabelList"/>
    <dgm:cxn modelId="{8FFA6BFA-6CE8-4F90-85FC-F23070B0B000}" type="presParOf" srcId="{60965481-0DF9-4F04-B8B8-C803ADFFA1F7}" destId="{7173E75E-21F9-4484-B9D9-A45894E435DC}" srcOrd="0" destOrd="0" presId="urn:microsoft.com/office/officeart/2018/5/layout/IconCircleLabelList"/>
    <dgm:cxn modelId="{354EBF74-1BEB-4F35-BF43-C8916494ABC4}" type="presParOf" srcId="{60965481-0DF9-4F04-B8B8-C803ADFFA1F7}" destId="{1ECDB033-895D-4559-B63A-D8A60EE5E19B}" srcOrd="1" destOrd="0" presId="urn:microsoft.com/office/officeart/2018/5/layout/IconCircleLabelList"/>
    <dgm:cxn modelId="{6A03E373-BF1A-429E-ABD2-BD8392CA7212}" type="presParOf" srcId="{60965481-0DF9-4F04-B8B8-C803ADFFA1F7}" destId="{6F3DF310-7B97-41E9-810B-F25C3940C266}" srcOrd="2" destOrd="0" presId="urn:microsoft.com/office/officeart/2018/5/layout/IconCircleLabelList"/>
    <dgm:cxn modelId="{64E1387C-B3B8-413A-93FD-9D8542146A39}" type="presParOf" srcId="{60965481-0DF9-4F04-B8B8-C803ADFFA1F7}" destId="{D71D1506-4648-4710-A2E4-148CFA3DAA4F}" srcOrd="3" destOrd="0" presId="urn:microsoft.com/office/officeart/2018/5/layout/IconCircleLabelList"/>
    <dgm:cxn modelId="{CD30238A-4276-4BF2-A367-BAC48BB9B754}" type="presParOf" srcId="{97760C20-D39C-474E-B45F-396625E81375}" destId="{90A25328-F3A4-4918-8EA6-488F937A1C6D}" srcOrd="1" destOrd="0" presId="urn:microsoft.com/office/officeart/2018/5/layout/IconCircleLabelList"/>
    <dgm:cxn modelId="{0F43DC55-1D8F-4CEC-A1D4-D66E91F515CD}" type="presParOf" srcId="{97760C20-D39C-474E-B45F-396625E81375}" destId="{FA4123DC-0BA7-45FA-8501-E93F126D56D9}" srcOrd="2" destOrd="0" presId="urn:microsoft.com/office/officeart/2018/5/layout/IconCircleLabelList"/>
    <dgm:cxn modelId="{3FA98FE8-2BA6-4865-BF7B-53430D82B555}" type="presParOf" srcId="{FA4123DC-0BA7-45FA-8501-E93F126D56D9}" destId="{4979891F-E5AC-4C13-AA5B-B5F703416602}" srcOrd="0" destOrd="0" presId="urn:microsoft.com/office/officeart/2018/5/layout/IconCircleLabelList"/>
    <dgm:cxn modelId="{CE1DC547-E2B0-4402-B11F-5029300615AA}" type="presParOf" srcId="{FA4123DC-0BA7-45FA-8501-E93F126D56D9}" destId="{EF0D9D65-AECB-47C6-B991-8D45D0DED19C}" srcOrd="1" destOrd="0" presId="urn:microsoft.com/office/officeart/2018/5/layout/IconCircleLabelList"/>
    <dgm:cxn modelId="{9B631B3F-519A-4CD6-A0EF-140992959098}" type="presParOf" srcId="{FA4123DC-0BA7-45FA-8501-E93F126D56D9}" destId="{950A5C80-977F-402B-9134-E63978AD2CB1}" srcOrd="2" destOrd="0" presId="urn:microsoft.com/office/officeart/2018/5/layout/IconCircleLabelList"/>
    <dgm:cxn modelId="{2BA5F7D2-AC6A-4455-9F1A-E931F28CA80D}" type="presParOf" srcId="{FA4123DC-0BA7-45FA-8501-E93F126D56D9}" destId="{33208D59-9DFA-42F5-A666-622FAD108CB3}" srcOrd="3" destOrd="0" presId="urn:microsoft.com/office/officeart/2018/5/layout/IconCircleLabelList"/>
    <dgm:cxn modelId="{BACAC73A-0172-42F1-856F-A00BB19884FC}" type="presParOf" srcId="{97760C20-D39C-474E-B45F-396625E81375}" destId="{C9D0744E-B19D-4028-8981-6C88D3822966}" srcOrd="3" destOrd="0" presId="urn:microsoft.com/office/officeart/2018/5/layout/IconCircleLabelList"/>
    <dgm:cxn modelId="{B3A60EB6-2107-4844-979C-93A5CF1AF779}" type="presParOf" srcId="{97760C20-D39C-474E-B45F-396625E81375}" destId="{C461744C-8EEB-4965-A4E4-1E4C6DFDB98B}" srcOrd="4" destOrd="0" presId="urn:microsoft.com/office/officeart/2018/5/layout/IconCircleLabelList"/>
    <dgm:cxn modelId="{9CABC0D6-6F60-4A9F-920A-CF0C50BDFB6D}" type="presParOf" srcId="{C461744C-8EEB-4965-A4E4-1E4C6DFDB98B}" destId="{A4654CA8-B206-4300-A308-85D9BAC8AADD}" srcOrd="0" destOrd="0" presId="urn:microsoft.com/office/officeart/2018/5/layout/IconCircleLabelList"/>
    <dgm:cxn modelId="{E8393611-B4D7-4F82-880D-A8BA05539F58}" type="presParOf" srcId="{C461744C-8EEB-4965-A4E4-1E4C6DFDB98B}" destId="{38093157-24A8-4AB4-996A-E2B2ACDE6853}" srcOrd="1" destOrd="0" presId="urn:microsoft.com/office/officeart/2018/5/layout/IconCircleLabelList"/>
    <dgm:cxn modelId="{6751B038-2CD9-44E9-B344-0BBD933014AB}" type="presParOf" srcId="{C461744C-8EEB-4965-A4E4-1E4C6DFDB98B}" destId="{E42318D9-B161-431C-83FE-36E208F35D88}" srcOrd="2" destOrd="0" presId="urn:microsoft.com/office/officeart/2018/5/layout/IconCircleLabelList"/>
    <dgm:cxn modelId="{6F17013B-1FE1-469E-9E81-8CA1610D9B7C}" type="presParOf" srcId="{C461744C-8EEB-4965-A4E4-1E4C6DFDB98B}" destId="{F1FC251B-0EE9-4F3C-92E9-266B67FF3CC2}" srcOrd="3" destOrd="0" presId="urn:microsoft.com/office/officeart/2018/5/layout/IconCircleLabelList"/>
    <dgm:cxn modelId="{6AC2B521-88CD-4597-8919-8AB8ED94711B}" type="presParOf" srcId="{97760C20-D39C-474E-B45F-396625E81375}" destId="{E46D952C-91AA-4378-A542-525017CE36C9}" srcOrd="5" destOrd="0" presId="urn:microsoft.com/office/officeart/2018/5/layout/IconCircleLabelList"/>
    <dgm:cxn modelId="{A8C19859-3EAF-4871-8397-F02EAAB1499C}" type="presParOf" srcId="{97760C20-D39C-474E-B45F-396625E81375}" destId="{EED2FEB3-CAA0-4340-BF22-A6ACD351177F}" srcOrd="6" destOrd="0" presId="urn:microsoft.com/office/officeart/2018/5/layout/IconCircleLabelList"/>
    <dgm:cxn modelId="{B10D268C-FCB5-49CE-8465-D093F2A6459B}" type="presParOf" srcId="{EED2FEB3-CAA0-4340-BF22-A6ACD351177F}" destId="{6D25D2A6-DDCF-4D37-832A-C9F5C242BD65}" srcOrd="0" destOrd="0" presId="urn:microsoft.com/office/officeart/2018/5/layout/IconCircleLabelList"/>
    <dgm:cxn modelId="{CC37EB1F-68DE-4820-A97D-EB56D2BBE2C7}" type="presParOf" srcId="{EED2FEB3-CAA0-4340-BF22-A6ACD351177F}" destId="{77A47B91-4746-41DC-9291-D55CB04016A8}" srcOrd="1" destOrd="0" presId="urn:microsoft.com/office/officeart/2018/5/layout/IconCircleLabelList"/>
    <dgm:cxn modelId="{ACF3B3FB-2914-42F2-BBAD-8897A3C96737}" type="presParOf" srcId="{EED2FEB3-CAA0-4340-BF22-A6ACD351177F}" destId="{2678FD8D-A72F-49B1-B8DA-79D216DE2E16}" srcOrd="2" destOrd="0" presId="urn:microsoft.com/office/officeart/2018/5/layout/IconCircleLabelList"/>
    <dgm:cxn modelId="{3622AD7C-FC02-4090-AE09-6D23404DB7C6}" type="presParOf" srcId="{EED2FEB3-CAA0-4340-BF22-A6ACD351177F}" destId="{CDC8D30B-7393-40D9-863B-4EFE98BA9B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97FE05-FB8B-49BB-A93D-F4971BCDC83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87B814-9E36-4035-B597-BA90F7464C96}">
      <dgm:prSet/>
      <dgm:spPr/>
      <dgm:t>
        <a:bodyPr/>
        <a:lstStyle/>
        <a:p>
          <a:r>
            <a:rPr lang="en-US"/>
            <a:t>B</a:t>
          </a:r>
          <a:r>
            <a:rPr lang="en-US" b="0" i="0"/>
            <a:t>lack-box testing</a:t>
          </a:r>
          <a:endParaRPr lang="en-US"/>
        </a:p>
      </dgm:t>
    </dgm:pt>
    <dgm:pt modelId="{3EC5EFB8-4832-43A5-AD90-E9E66835AC6E}" type="parTrans" cxnId="{DDFC979E-EBD7-47D8-8F1E-6010226FA31A}">
      <dgm:prSet/>
      <dgm:spPr/>
      <dgm:t>
        <a:bodyPr/>
        <a:lstStyle/>
        <a:p>
          <a:endParaRPr lang="en-US"/>
        </a:p>
      </dgm:t>
    </dgm:pt>
    <dgm:pt modelId="{7FEB32EA-0695-40C5-80C7-34743D991FD4}" type="sibTrans" cxnId="{DDFC979E-EBD7-47D8-8F1E-6010226FA31A}">
      <dgm:prSet/>
      <dgm:spPr/>
      <dgm:t>
        <a:bodyPr/>
        <a:lstStyle/>
        <a:p>
          <a:endParaRPr lang="en-US"/>
        </a:p>
      </dgm:t>
    </dgm:pt>
    <dgm:pt modelId="{BFBA22B9-3F6D-4334-A88F-03C5DAC03D75}">
      <dgm:prSet/>
      <dgm:spPr/>
      <dgm:t>
        <a:bodyPr/>
        <a:lstStyle/>
        <a:p>
          <a:r>
            <a:rPr lang="en-US" b="0" i="0"/>
            <a:t>White-box testing</a:t>
          </a:r>
          <a:endParaRPr lang="en-US"/>
        </a:p>
      </dgm:t>
    </dgm:pt>
    <dgm:pt modelId="{EB4D8BB2-C050-466F-975B-5C8DF397F05C}" type="parTrans" cxnId="{AA865AA6-4661-4FD8-BBE7-2D6DB9671E12}">
      <dgm:prSet/>
      <dgm:spPr/>
      <dgm:t>
        <a:bodyPr/>
        <a:lstStyle/>
        <a:p>
          <a:endParaRPr lang="en-US"/>
        </a:p>
      </dgm:t>
    </dgm:pt>
    <dgm:pt modelId="{D235F3B9-43D0-47A6-B794-394A6C64BC7B}" type="sibTrans" cxnId="{AA865AA6-4661-4FD8-BBE7-2D6DB9671E12}">
      <dgm:prSet/>
      <dgm:spPr/>
      <dgm:t>
        <a:bodyPr/>
        <a:lstStyle/>
        <a:p>
          <a:endParaRPr lang="en-US"/>
        </a:p>
      </dgm:t>
    </dgm:pt>
    <dgm:pt modelId="{7792C124-EAFB-4934-B716-3E576BB53E9C}">
      <dgm:prSet/>
      <dgm:spPr/>
      <dgm:t>
        <a:bodyPr/>
        <a:lstStyle/>
        <a:p>
          <a:r>
            <a:rPr lang="en-US" b="0" i="0"/>
            <a:t>Gray-box testing</a:t>
          </a:r>
          <a:endParaRPr lang="en-US"/>
        </a:p>
      </dgm:t>
    </dgm:pt>
    <dgm:pt modelId="{37E00849-278E-4B9E-9721-7D54D8F4820D}" type="parTrans" cxnId="{0D50B383-3C09-4E4D-99F1-3BE6659D41DF}">
      <dgm:prSet/>
      <dgm:spPr/>
      <dgm:t>
        <a:bodyPr/>
        <a:lstStyle/>
        <a:p>
          <a:endParaRPr lang="en-US"/>
        </a:p>
      </dgm:t>
    </dgm:pt>
    <dgm:pt modelId="{78F67B1E-911D-4FEF-818C-0F7D8B7D9F5F}" type="sibTrans" cxnId="{0D50B383-3C09-4E4D-99F1-3BE6659D41DF}">
      <dgm:prSet/>
      <dgm:spPr/>
      <dgm:t>
        <a:bodyPr/>
        <a:lstStyle/>
        <a:p>
          <a:endParaRPr lang="en-US"/>
        </a:p>
      </dgm:t>
    </dgm:pt>
    <dgm:pt modelId="{80082590-D841-45E9-B0E2-026B407EC835}">
      <dgm:prSet/>
      <dgm:spPr/>
      <dgm:t>
        <a:bodyPr/>
        <a:lstStyle/>
        <a:p>
          <a:r>
            <a:rPr lang="en-US" b="0" i="0"/>
            <a:t>Regression testing</a:t>
          </a:r>
          <a:endParaRPr lang="en-US"/>
        </a:p>
      </dgm:t>
    </dgm:pt>
    <dgm:pt modelId="{1D2B7F0A-DB1E-4003-9855-22B574363AD3}" type="parTrans" cxnId="{21495CB5-33DD-4FF3-88F0-EC8B2AFEAA77}">
      <dgm:prSet/>
      <dgm:spPr/>
      <dgm:t>
        <a:bodyPr/>
        <a:lstStyle/>
        <a:p>
          <a:endParaRPr lang="en-US"/>
        </a:p>
      </dgm:t>
    </dgm:pt>
    <dgm:pt modelId="{85C4DE33-0846-438E-94AE-4890763C92FE}" type="sibTrans" cxnId="{21495CB5-33DD-4FF3-88F0-EC8B2AFEAA77}">
      <dgm:prSet/>
      <dgm:spPr/>
      <dgm:t>
        <a:bodyPr/>
        <a:lstStyle/>
        <a:p>
          <a:endParaRPr lang="en-US"/>
        </a:p>
      </dgm:t>
    </dgm:pt>
    <dgm:pt modelId="{6277021C-0F3D-4DE8-858F-FB3CB59063A5}">
      <dgm:prSet/>
      <dgm:spPr/>
      <dgm:t>
        <a:bodyPr/>
        <a:lstStyle/>
        <a:p>
          <a:r>
            <a:rPr lang="en-US" b="0" i="0"/>
            <a:t>Exploratory testing.</a:t>
          </a:r>
          <a:br>
            <a:rPr lang="en-US"/>
          </a:br>
          <a:endParaRPr lang="en-US"/>
        </a:p>
      </dgm:t>
    </dgm:pt>
    <dgm:pt modelId="{B028F62B-5064-4DBA-BABC-0C52A8EEF5DE}" type="parTrans" cxnId="{5610BF36-131A-4CE8-B485-8A682E286213}">
      <dgm:prSet/>
      <dgm:spPr/>
      <dgm:t>
        <a:bodyPr/>
        <a:lstStyle/>
        <a:p>
          <a:endParaRPr lang="en-US"/>
        </a:p>
      </dgm:t>
    </dgm:pt>
    <dgm:pt modelId="{AB1E0FDA-FE05-4EC9-9698-E4358BA6B10B}" type="sibTrans" cxnId="{5610BF36-131A-4CE8-B485-8A682E286213}">
      <dgm:prSet/>
      <dgm:spPr/>
      <dgm:t>
        <a:bodyPr/>
        <a:lstStyle/>
        <a:p>
          <a:endParaRPr lang="en-US"/>
        </a:p>
      </dgm:t>
    </dgm:pt>
    <dgm:pt modelId="{04341454-EFD6-4EE5-9850-114A67252F6E}" type="pres">
      <dgm:prSet presAssocID="{7597FE05-FB8B-49BB-A93D-F4971BCDC83B}" presName="diagram" presStyleCnt="0">
        <dgm:presLayoutVars>
          <dgm:dir/>
          <dgm:resizeHandles val="exact"/>
        </dgm:presLayoutVars>
      </dgm:prSet>
      <dgm:spPr/>
    </dgm:pt>
    <dgm:pt modelId="{E2E09BC7-5EA0-44E3-A464-6C0AB5963C14}" type="pres">
      <dgm:prSet presAssocID="{7487B814-9E36-4035-B597-BA90F7464C96}" presName="node" presStyleLbl="node1" presStyleIdx="0" presStyleCnt="5">
        <dgm:presLayoutVars>
          <dgm:bulletEnabled val="1"/>
        </dgm:presLayoutVars>
      </dgm:prSet>
      <dgm:spPr/>
    </dgm:pt>
    <dgm:pt modelId="{3EEF4C3B-96DB-46E8-A251-91C98BDC1D2B}" type="pres">
      <dgm:prSet presAssocID="{7FEB32EA-0695-40C5-80C7-34743D991FD4}" presName="sibTrans" presStyleCnt="0"/>
      <dgm:spPr/>
    </dgm:pt>
    <dgm:pt modelId="{90416710-1124-49BD-8A4A-BBD738076556}" type="pres">
      <dgm:prSet presAssocID="{BFBA22B9-3F6D-4334-A88F-03C5DAC03D75}" presName="node" presStyleLbl="node1" presStyleIdx="1" presStyleCnt="5">
        <dgm:presLayoutVars>
          <dgm:bulletEnabled val="1"/>
        </dgm:presLayoutVars>
      </dgm:prSet>
      <dgm:spPr/>
    </dgm:pt>
    <dgm:pt modelId="{0CFD9493-2758-4AC6-A6BF-046FEA71B79E}" type="pres">
      <dgm:prSet presAssocID="{D235F3B9-43D0-47A6-B794-394A6C64BC7B}" presName="sibTrans" presStyleCnt="0"/>
      <dgm:spPr/>
    </dgm:pt>
    <dgm:pt modelId="{0B4B1374-E05C-4FA2-9A1E-B5E90B8FF682}" type="pres">
      <dgm:prSet presAssocID="{7792C124-EAFB-4934-B716-3E576BB53E9C}" presName="node" presStyleLbl="node1" presStyleIdx="2" presStyleCnt="5">
        <dgm:presLayoutVars>
          <dgm:bulletEnabled val="1"/>
        </dgm:presLayoutVars>
      </dgm:prSet>
      <dgm:spPr/>
    </dgm:pt>
    <dgm:pt modelId="{9CDA760A-D441-4C6B-AE00-AC3B3C653900}" type="pres">
      <dgm:prSet presAssocID="{78F67B1E-911D-4FEF-818C-0F7D8B7D9F5F}" presName="sibTrans" presStyleCnt="0"/>
      <dgm:spPr/>
    </dgm:pt>
    <dgm:pt modelId="{E61E8FF9-5914-45EF-8501-9609649F0D61}" type="pres">
      <dgm:prSet presAssocID="{80082590-D841-45E9-B0E2-026B407EC835}" presName="node" presStyleLbl="node1" presStyleIdx="3" presStyleCnt="5">
        <dgm:presLayoutVars>
          <dgm:bulletEnabled val="1"/>
        </dgm:presLayoutVars>
      </dgm:prSet>
      <dgm:spPr/>
    </dgm:pt>
    <dgm:pt modelId="{9973A122-15BD-450C-9DAD-A93F88608E44}" type="pres">
      <dgm:prSet presAssocID="{85C4DE33-0846-438E-94AE-4890763C92FE}" presName="sibTrans" presStyleCnt="0"/>
      <dgm:spPr/>
    </dgm:pt>
    <dgm:pt modelId="{EBE6AB89-D7A0-4337-AF14-1A0555663503}" type="pres">
      <dgm:prSet presAssocID="{6277021C-0F3D-4DE8-858F-FB3CB59063A5}" presName="node" presStyleLbl="node1" presStyleIdx="4" presStyleCnt="5">
        <dgm:presLayoutVars>
          <dgm:bulletEnabled val="1"/>
        </dgm:presLayoutVars>
      </dgm:prSet>
      <dgm:spPr/>
    </dgm:pt>
  </dgm:ptLst>
  <dgm:cxnLst>
    <dgm:cxn modelId="{31057707-DB80-4C7F-9C22-3D1D2E1495F4}" type="presOf" srcId="{7597FE05-FB8B-49BB-A93D-F4971BCDC83B}" destId="{04341454-EFD6-4EE5-9850-114A67252F6E}" srcOrd="0" destOrd="0" presId="urn:microsoft.com/office/officeart/2005/8/layout/default"/>
    <dgm:cxn modelId="{EDCD4C32-2D10-4B66-97D5-312965A99647}" type="presOf" srcId="{BFBA22B9-3F6D-4334-A88F-03C5DAC03D75}" destId="{90416710-1124-49BD-8A4A-BBD738076556}" srcOrd="0" destOrd="0" presId="urn:microsoft.com/office/officeart/2005/8/layout/default"/>
    <dgm:cxn modelId="{5610BF36-131A-4CE8-B485-8A682E286213}" srcId="{7597FE05-FB8B-49BB-A93D-F4971BCDC83B}" destId="{6277021C-0F3D-4DE8-858F-FB3CB59063A5}" srcOrd="4" destOrd="0" parTransId="{B028F62B-5064-4DBA-BABC-0C52A8EEF5DE}" sibTransId="{AB1E0FDA-FE05-4EC9-9698-E4358BA6B10B}"/>
    <dgm:cxn modelId="{D170616D-87B7-4380-9FF4-7D85E2354025}" type="presOf" srcId="{7792C124-EAFB-4934-B716-3E576BB53E9C}" destId="{0B4B1374-E05C-4FA2-9A1E-B5E90B8FF682}" srcOrd="0" destOrd="0" presId="urn:microsoft.com/office/officeart/2005/8/layout/default"/>
    <dgm:cxn modelId="{0D50B383-3C09-4E4D-99F1-3BE6659D41DF}" srcId="{7597FE05-FB8B-49BB-A93D-F4971BCDC83B}" destId="{7792C124-EAFB-4934-B716-3E576BB53E9C}" srcOrd="2" destOrd="0" parTransId="{37E00849-278E-4B9E-9721-7D54D8F4820D}" sibTransId="{78F67B1E-911D-4FEF-818C-0F7D8B7D9F5F}"/>
    <dgm:cxn modelId="{579C6297-7EBC-453D-A788-7CCF07F90370}" type="presOf" srcId="{7487B814-9E36-4035-B597-BA90F7464C96}" destId="{E2E09BC7-5EA0-44E3-A464-6C0AB5963C14}" srcOrd="0" destOrd="0" presId="urn:microsoft.com/office/officeart/2005/8/layout/default"/>
    <dgm:cxn modelId="{DDFC979E-EBD7-47D8-8F1E-6010226FA31A}" srcId="{7597FE05-FB8B-49BB-A93D-F4971BCDC83B}" destId="{7487B814-9E36-4035-B597-BA90F7464C96}" srcOrd="0" destOrd="0" parTransId="{3EC5EFB8-4832-43A5-AD90-E9E66835AC6E}" sibTransId="{7FEB32EA-0695-40C5-80C7-34743D991FD4}"/>
    <dgm:cxn modelId="{AA865AA6-4661-4FD8-BBE7-2D6DB9671E12}" srcId="{7597FE05-FB8B-49BB-A93D-F4971BCDC83B}" destId="{BFBA22B9-3F6D-4334-A88F-03C5DAC03D75}" srcOrd="1" destOrd="0" parTransId="{EB4D8BB2-C050-466F-975B-5C8DF397F05C}" sibTransId="{D235F3B9-43D0-47A6-B794-394A6C64BC7B}"/>
    <dgm:cxn modelId="{D2D5D2AE-1FEB-4DEB-AC11-33FF1DF7A5E6}" type="presOf" srcId="{6277021C-0F3D-4DE8-858F-FB3CB59063A5}" destId="{EBE6AB89-D7A0-4337-AF14-1A0555663503}" srcOrd="0" destOrd="0" presId="urn:microsoft.com/office/officeart/2005/8/layout/default"/>
    <dgm:cxn modelId="{21495CB5-33DD-4FF3-88F0-EC8B2AFEAA77}" srcId="{7597FE05-FB8B-49BB-A93D-F4971BCDC83B}" destId="{80082590-D841-45E9-B0E2-026B407EC835}" srcOrd="3" destOrd="0" parTransId="{1D2B7F0A-DB1E-4003-9855-22B574363AD3}" sibTransId="{85C4DE33-0846-438E-94AE-4890763C92FE}"/>
    <dgm:cxn modelId="{D6B08ABF-2E14-4BC4-B2DC-2F9895DE07F4}" type="presOf" srcId="{80082590-D841-45E9-B0E2-026B407EC835}" destId="{E61E8FF9-5914-45EF-8501-9609649F0D61}" srcOrd="0" destOrd="0" presId="urn:microsoft.com/office/officeart/2005/8/layout/default"/>
    <dgm:cxn modelId="{BBE04C27-2D24-4245-9782-4E737B47BBAB}" type="presParOf" srcId="{04341454-EFD6-4EE5-9850-114A67252F6E}" destId="{E2E09BC7-5EA0-44E3-A464-6C0AB5963C14}" srcOrd="0" destOrd="0" presId="urn:microsoft.com/office/officeart/2005/8/layout/default"/>
    <dgm:cxn modelId="{97F847CE-F6ED-4B25-8F19-D231CF48ABE3}" type="presParOf" srcId="{04341454-EFD6-4EE5-9850-114A67252F6E}" destId="{3EEF4C3B-96DB-46E8-A251-91C98BDC1D2B}" srcOrd="1" destOrd="0" presId="urn:microsoft.com/office/officeart/2005/8/layout/default"/>
    <dgm:cxn modelId="{01017646-EC1F-4AC8-A8F7-E3E8E37E8E10}" type="presParOf" srcId="{04341454-EFD6-4EE5-9850-114A67252F6E}" destId="{90416710-1124-49BD-8A4A-BBD738076556}" srcOrd="2" destOrd="0" presId="urn:microsoft.com/office/officeart/2005/8/layout/default"/>
    <dgm:cxn modelId="{264C13E0-A4DE-409D-B6E9-B24F8AAC146F}" type="presParOf" srcId="{04341454-EFD6-4EE5-9850-114A67252F6E}" destId="{0CFD9493-2758-4AC6-A6BF-046FEA71B79E}" srcOrd="3" destOrd="0" presId="urn:microsoft.com/office/officeart/2005/8/layout/default"/>
    <dgm:cxn modelId="{E15793A5-3845-47AC-AB5E-93A0AE0B1884}" type="presParOf" srcId="{04341454-EFD6-4EE5-9850-114A67252F6E}" destId="{0B4B1374-E05C-4FA2-9A1E-B5E90B8FF682}" srcOrd="4" destOrd="0" presId="urn:microsoft.com/office/officeart/2005/8/layout/default"/>
    <dgm:cxn modelId="{9CCB18DB-6F55-4FB5-B732-00599F681E6E}" type="presParOf" srcId="{04341454-EFD6-4EE5-9850-114A67252F6E}" destId="{9CDA760A-D441-4C6B-AE00-AC3B3C653900}" srcOrd="5" destOrd="0" presId="urn:microsoft.com/office/officeart/2005/8/layout/default"/>
    <dgm:cxn modelId="{0405052C-6301-4B40-94DE-B9D9B7E59DE1}" type="presParOf" srcId="{04341454-EFD6-4EE5-9850-114A67252F6E}" destId="{E61E8FF9-5914-45EF-8501-9609649F0D61}" srcOrd="6" destOrd="0" presId="urn:microsoft.com/office/officeart/2005/8/layout/default"/>
    <dgm:cxn modelId="{E7157353-6727-4803-85AB-6B992C9B0D40}" type="presParOf" srcId="{04341454-EFD6-4EE5-9850-114A67252F6E}" destId="{9973A122-15BD-450C-9DAD-A93F88608E44}" srcOrd="7" destOrd="0" presId="urn:microsoft.com/office/officeart/2005/8/layout/default"/>
    <dgm:cxn modelId="{6C595047-5AD4-4BAE-8B3B-2E93113D5B49}" type="presParOf" srcId="{04341454-EFD6-4EE5-9850-114A67252F6E}" destId="{EBE6AB89-D7A0-4337-AF14-1A055566350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39B17-7378-4112-8A8A-F8C7748A451F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5E801-0AEC-428E-94F8-CA34DE2EB816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1480F-D8FB-4549-AF8B-3DD2D15514EC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</a:t>
          </a:r>
          <a:r>
            <a:rPr lang="en-US" sz="2300" b="0" i="0" kern="1200"/>
            <a:t>unctionality testing, the goal is to test the software application or system's functionality to ensure that it works as expected and meets the requirements and specifications</a:t>
          </a:r>
          <a:endParaRPr lang="en-US" sz="2300" kern="1200"/>
        </a:p>
      </dsp:txBody>
      <dsp:txXfrm>
        <a:off x="1437631" y="531"/>
        <a:ext cx="9077968" cy="1244702"/>
      </dsp:txXfrm>
    </dsp:sp>
    <dsp:sp modelId="{F9C2C3C0-D399-49B6-86CC-C05029A1296A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E8F82-9668-44B6-8A65-692FBAF575B5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5B96B-D83E-47CD-81EC-95F6D3C4293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The objective of functional testing is to identify defects or issues that affect the software's functionality, such as incorrect behavior or missing features.</a:t>
          </a:r>
          <a:endParaRPr lang="en-US" sz="2300" kern="1200"/>
        </a:p>
      </dsp:txBody>
      <dsp:txXfrm>
        <a:off x="1437631" y="1556410"/>
        <a:ext cx="9077968" cy="1244702"/>
      </dsp:txXfrm>
    </dsp:sp>
    <dsp:sp modelId="{756C111B-B6AE-47B8-BAC0-9F071FD85C92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1CF39-DC98-4E41-9C9D-FEC5BBA72096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B0024-76A5-42FE-8B69-78FA23EBD3BB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Functional testing can be performed manually or using automated testing tools.</a:t>
          </a:r>
          <a:endParaRPr lang="en-US" sz="2300" kern="1200"/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7AE7E-A88E-4BAC-92EB-F1558F04E16C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 dirty="0"/>
            <a:t>Ensures software quality</a:t>
          </a:r>
          <a:endParaRPr lang="en-US" sz="3400" kern="1200" dirty="0"/>
        </a:p>
      </dsp:txBody>
      <dsp:txXfrm>
        <a:off x="930572" y="3032"/>
        <a:ext cx="2833338" cy="1700003"/>
      </dsp:txXfrm>
    </dsp:sp>
    <dsp:sp modelId="{4F9B23AA-8E7A-49F0-9AE8-C1B28106E878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/>
            <a:t>Identifies defects early</a:t>
          </a:r>
          <a:endParaRPr lang="en-US" sz="3400" kern="1200"/>
        </a:p>
      </dsp:txBody>
      <dsp:txXfrm>
        <a:off x="4047245" y="3032"/>
        <a:ext cx="2833338" cy="1700003"/>
      </dsp:txXfrm>
    </dsp:sp>
    <dsp:sp modelId="{CFCF555F-AAC6-4566-B536-50F0746F5092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/>
            <a:t>Improves software performance</a:t>
          </a:r>
          <a:endParaRPr lang="en-US" sz="3400" kern="1200"/>
        </a:p>
      </dsp:txBody>
      <dsp:txXfrm>
        <a:off x="7163917" y="3032"/>
        <a:ext cx="2833338" cy="1700003"/>
      </dsp:txXfrm>
    </dsp:sp>
    <dsp:sp modelId="{6E08445B-55F0-402F-AD04-DDC9576D7A23}">
      <dsp:nvSpPr>
        <dsp:cNvPr id="0" name=""/>
        <dsp:cNvSpPr/>
      </dsp:nvSpPr>
      <dsp:spPr>
        <a:xfrm>
          <a:off x="2488909" y="1986369"/>
          <a:ext cx="2833338" cy="1700003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/>
            <a:t>Mitigates risks</a:t>
          </a:r>
          <a:endParaRPr lang="en-US" sz="3400" kern="1200"/>
        </a:p>
      </dsp:txBody>
      <dsp:txXfrm>
        <a:off x="2488909" y="1986369"/>
        <a:ext cx="2833338" cy="1700003"/>
      </dsp:txXfrm>
    </dsp:sp>
    <dsp:sp modelId="{23BBF337-6BB4-4F87-9564-9AF5C1400EA5}">
      <dsp:nvSpPr>
        <dsp:cNvPr id="0" name=""/>
        <dsp:cNvSpPr/>
      </dsp:nvSpPr>
      <dsp:spPr>
        <a:xfrm>
          <a:off x="5605581" y="1986369"/>
          <a:ext cx="2833338" cy="170000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Bug-free</a:t>
          </a:r>
          <a:endParaRPr lang="en-US" sz="3400" kern="1200"/>
        </a:p>
      </dsp:txBody>
      <dsp:txXfrm>
        <a:off x="5605581" y="1986369"/>
        <a:ext cx="2833338" cy="1700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3E75E-21F9-4484-B9D9-A45894E435DC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DB033-895D-4559-B63A-D8A60EE5E19B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D1506-4648-4710-A2E4-148CFA3DAA4F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Unit testing</a:t>
          </a:r>
          <a:endParaRPr lang="en-US" sz="2300" kern="1200"/>
        </a:p>
      </dsp:txBody>
      <dsp:txXfrm>
        <a:off x="569079" y="2644614"/>
        <a:ext cx="2072362" cy="720000"/>
      </dsp:txXfrm>
    </dsp:sp>
    <dsp:sp modelId="{4979891F-E5AC-4C13-AA5B-B5F703416602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D9D65-AECB-47C6-B991-8D45D0DED19C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08D59-9DFA-42F5-A666-622FAD108CB3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Integration testing </a:t>
          </a:r>
          <a:endParaRPr lang="en-US" sz="2300" kern="1200"/>
        </a:p>
      </dsp:txBody>
      <dsp:txXfrm>
        <a:off x="3004105" y="2644614"/>
        <a:ext cx="2072362" cy="720000"/>
      </dsp:txXfrm>
    </dsp:sp>
    <dsp:sp modelId="{A4654CA8-B206-4300-A308-85D9BAC8AADD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93157-24A8-4AB4-996A-E2B2ACDE6853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C251B-0EE9-4F3C-92E9-266B67FF3CC2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System testing</a:t>
          </a:r>
          <a:endParaRPr lang="en-US" sz="2300" kern="1200"/>
        </a:p>
      </dsp:txBody>
      <dsp:txXfrm>
        <a:off x="5439131" y="2644614"/>
        <a:ext cx="2072362" cy="720000"/>
      </dsp:txXfrm>
    </dsp:sp>
    <dsp:sp modelId="{6D25D2A6-DDCF-4D37-832A-C9F5C242BD65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47B91-4746-41DC-9291-D55CB04016A8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8D30B-7393-40D9-863B-4EFE98BA9BB0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</a:t>
          </a:r>
          <a:r>
            <a:rPr lang="en-US" sz="2300" b="0" i="0" kern="1200"/>
            <a:t>cceptance testing</a:t>
          </a:r>
          <a:endParaRPr lang="en-US" sz="2300" kern="1200"/>
        </a:p>
      </dsp:txBody>
      <dsp:txXfrm>
        <a:off x="7874157" y="2644614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09BC7-5EA0-44E3-A464-6C0AB5963C14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</a:t>
          </a:r>
          <a:r>
            <a:rPr lang="en-US" sz="3900" b="0" i="0" kern="1200"/>
            <a:t>lack-box testing</a:t>
          </a:r>
          <a:endParaRPr lang="en-US" sz="3900" kern="1200"/>
        </a:p>
      </dsp:txBody>
      <dsp:txXfrm>
        <a:off x="0" y="39687"/>
        <a:ext cx="3286125" cy="1971675"/>
      </dsp:txXfrm>
    </dsp:sp>
    <dsp:sp modelId="{90416710-1124-49BD-8A4A-BBD738076556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/>
            <a:t>White-box testing</a:t>
          </a:r>
          <a:endParaRPr lang="en-US" sz="3900" kern="1200"/>
        </a:p>
      </dsp:txBody>
      <dsp:txXfrm>
        <a:off x="3614737" y="39687"/>
        <a:ext cx="3286125" cy="1971675"/>
      </dsp:txXfrm>
    </dsp:sp>
    <dsp:sp modelId="{0B4B1374-E05C-4FA2-9A1E-B5E90B8FF682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/>
            <a:t>Gray-box testing</a:t>
          </a:r>
          <a:endParaRPr lang="en-US" sz="3900" kern="1200"/>
        </a:p>
      </dsp:txBody>
      <dsp:txXfrm>
        <a:off x="7229475" y="39687"/>
        <a:ext cx="3286125" cy="1971675"/>
      </dsp:txXfrm>
    </dsp:sp>
    <dsp:sp modelId="{E61E8FF9-5914-45EF-8501-9609649F0D61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/>
            <a:t>Regression testing</a:t>
          </a:r>
          <a:endParaRPr lang="en-US" sz="3900" kern="1200"/>
        </a:p>
      </dsp:txBody>
      <dsp:txXfrm>
        <a:off x="1807368" y="2339975"/>
        <a:ext cx="3286125" cy="1971675"/>
      </dsp:txXfrm>
    </dsp:sp>
    <dsp:sp modelId="{EBE6AB89-D7A0-4337-AF14-1A0555663503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/>
            <a:t>Exploratory testing.</a:t>
          </a:r>
          <a:br>
            <a:rPr lang="en-US" sz="3900" kern="1200"/>
          </a:br>
          <a:endParaRPr lang="en-US" sz="39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91B4-42D0-42AC-9AFE-B41E1F2E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CC43E-43DE-4B3D-B93F-E53BEFC14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F826E-F863-41B0-A848-39928825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8324-A070-4218-BE9B-561FE49D662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6284-4219-49FC-9B2E-2EA2D320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7AB2-445F-4F52-B7EA-1CBBD7E1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B6E0-792E-47D1-874B-7D1E45FA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4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6A47-3C15-4AC3-8924-BB69E84F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CC6BF-184D-49F8-94BB-588D7846F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668D0-F2A9-4381-89A9-76226D20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8324-A070-4218-BE9B-561FE49D662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685C0-47A1-4117-8312-09C103D2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C6AA9-09A8-40A3-A08A-A3A5A328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B6E0-792E-47D1-874B-7D1E45FA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3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09C06-DFC5-44DA-A45B-0C7E3FCB3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AC26B-7DFF-41F9-A351-6A9077889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4E97-7CDB-4E39-90A4-01975602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8324-A070-4218-BE9B-561FE49D662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B14D8-956A-4D42-A366-34EB206A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7FB2-96E9-4DD8-A8F6-6CEF6DE0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B6E0-792E-47D1-874B-7D1E45FA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8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BF1A-2DA8-4C6F-B334-4E467258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770-19F2-44DE-AB62-7CB4EB4C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5E5B-E030-4130-8C06-22A77BBE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8324-A070-4218-BE9B-561FE49D662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8B27-821A-43B1-8580-C94D2757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6964E-9632-49EE-9BF9-4E16E76A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B6E0-792E-47D1-874B-7D1E45FA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79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0954-1493-4EBD-8D2B-46C11FE4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83B62-C98A-4F36-B5DB-6F30EC16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2FE7-E9A3-4888-A8AE-BF82CE16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8324-A070-4218-BE9B-561FE49D662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612C-02F5-48CA-A8E1-C48D5D41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C52E-4F1C-448C-9223-537E90BB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B6E0-792E-47D1-874B-7D1E45FA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49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21C6-2BDD-4C62-9B34-533B4C9F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736A-9662-480F-9120-304E4D589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8D148-F84B-4A98-BF57-0916BD83E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357BC-07AF-4683-B59C-D1CE7A92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8324-A070-4218-BE9B-561FE49D662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C2F32-D7DA-488A-A214-D38AB376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C0143-0E5F-4094-AFFB-40F1F69E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B6E0-792E-47D1-874B-7D1E45FA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3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D3DC-BED4-42C1-9864-AABB82B9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79B11-E2A4-4837-9B5F-B7F6774E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B3FF7-C7F5-4A67-9C23-28DC16C78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2F86D-0315-4287-ADB3-1ECEEAD47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7E11B-A1DE-4680-B6CE-D959F4914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CA894-973E-4B6F-815C-98A048FD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8324-A070-4218-BE9B-561FE49D662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DB006-4717-45E1-B19F-720AA979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37D02-62BF-4861-A391-E191DC7E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B6E0-792E-47D1-874B-7D1E45FA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1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6A91-D2D1-472D-B738-1385A547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305C0-52A2-4A8B-81F3-A8B52446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8324-A070-4218-BE9B-561FE49D662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9867B-8C6C-4921-BA42-AC421A67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C2BB1-BDB6-412C-B873-B1167E83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B6E0-792E-47D1-874B-7D1E45FA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3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7E04B-E36E-43CF-BB87-08300496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8324-A070-4218-BE9B-561FE49D662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CD4D7-64C5-4A74-873D-29EF9C68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7D55E-EB10-427C-B7C8-725E9A2F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B6E0-792E-47D1-874B-7D1E45FA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5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D5A3-38AF-48DD-9562-3AA62D3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14AD-7381-45C2-A8F1-BC4D9305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F1F53-4549-41B4-B2B6-3FA13E1D0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D5A69-B159-4903-886F-74679853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8324-A070-4218-BE9B-561FE49D662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ECD53-22EF-4D2E-83E1-2A228E4B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4F087-17B8-44CE-BBB4-79D5F9F0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B6E0-792E-47D1-874B-7D1E45FA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2772-8250-4B88-82FD-ECEF27C6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5D052-84B6-442C-B0DC-29E3F4396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A7E62-26D7-47C5-8A14-A039181EF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A38B-BC21-4613-BC60-0B02D554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8324-A070-4218-BE9B-561FE49D662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3869E-CBF4-4096-AB6F-9E20A9EF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8A7BC-27DF-44CC-9C54-5F650048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B6E0-792E-47D1-874B-7D1E45FA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4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08509-A0E0-4DAC-8B15-57B8B46D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23C-5416-40B6-90B4-D9D86FBB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99615-4271-4E13-A52D-275D60161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8324-A070-4218-BE9B-561FE49D662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4F6CE-E539-4415-8E48-DD56FCBE8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A775-D12C-469C-A9BB-E9D620048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B6E0-792E-47D1-874B-7D1E45FAB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6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0B7C8-8946-476B-8270-596EECA7C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b="1">
                <a:solidFill>
                  <a:srgbClr val="080808"/>
                </a:solidFill>
                <a:effectLst/>
                <a:latin typeface="+mn-lt"/>
                <a:ea typeface="Batang" panose="020B0503020000020004" pitchFamily="18" charset="-127"/>
              </a:rPr>
              <a:t>3.Fuctional Testing</a:t>
            </a:r>
            <a:endParaRPr lang="en-IN" sz="360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0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D3F3-03A6-4E49-B1C0-305F15FE9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141" y="2572344"/>
            <a:ext cx="4977578" cy="3639289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IN" sz="7200" dirty="0">
                <a:solidFill>
                  <a:schemeClr val="tx2"/>
                </a:solidFill>
              </a:rPr>
              <a:t>Thank you</a:t>
            </a:r>
          </a:p>
          <a:p>
            <a:pPr marL="0" indent="0">
              <a:buNone/>
            </a:pPr>
            <a:endParaRPr lang="en-IN" sz="7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7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7200" dirty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n-IN" sz="2900" dirty="0">
                <a:solidFill>
                  <a:schemeClr val="tx2"/>
                </a:solidFill>
              </a:rPr>
              <a:t>By </a:t>
            </a:r>
          </a:p>
          <a:p>
            <a:pPr marL="0" indent="0" algn="r">
              <a:buNone/>
            </a:pPr>
            <a:r>
              <a:rPr lang="en-IN" sz="2900" dirty="0">
                <a:solidFill>
                  <a:schemeClr val="tx2"/>
                </a:solidFill>
              </a:rPr>
              <a:t>Alekhya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phic 6" descr="Smiling Face with No Fill">
            <a:extLst>
              <a:ext uri="{FF2B5EF4-FFF2-40B4-BE49-F238E27FC236}">
                <a16:creationId xmlns:a16="http://schemas.microsoft.com/office/drawing/2014/main" id="{D4C86603-6ADC-617D-4E6B-7203762E6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7C72-7072-47F5-9E19-7530F144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4911-F1D4-479B-8E04-448FA4664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1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7E616-AAD7-4DF3-A693-2098A1B3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136416" cy="1135737"/>
          </a:xfrm>
        </p:spPr>
        <p:txBody>
          <a:bodyPr>
            <a:normAutofit/>
          </a:bodyPr>
          <a:lstStyle/>
          <a:p>
            <a:r>
              <a:rPr lang="en-IN" sz="36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DB0C-A493-481C-845F-11BA3A993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13641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dirty="0"/>
              <a:t>End-to-end test cases for functional/Validation testing.</a:t>
            </a:r>
          </a:p>
          <a:p>
            <a:r>
              <a:rPr lang="en-US" dirty="0"/>
              <a:t>Positive and negative Scenarios. </a:t>
            </a:r>
          </a:p>
          <a:p>
            <a:r>
              <a:rPr lang="en-US" dirty="0"/>
              <a:t>(Url: https://www.manipalhospitals.com/self-registration)</a:t>
            </a:r>
            <a:endParaRPr lang="en-IN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166E116A-54FE-CBB8-DFFE-5EF636A26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13" r="1955"/>
          <a:stretch/>
        </p:blipFill>
        <p:spPr>
          <a:xfrm>
            <a:off x="7574623" y="1000197"/>
            <a:ext cx="4314825" cy="400995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431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46702EF-6D18-6624-AA73-D86200CBC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7" b="7123"/>
          <a:stretch/>
        </p:blipFill>
        <p:spPr>
          <a:xfrm>
            <a:off x="-525516" y="140978"/>
            <a:ext cx="1219200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ED84A-4B78-42D9-9CFB-EF3A42E2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IN" sz="3600"/>
              <a:t>Software Testing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941A-5A10-4CE4-B5AE-1ADFC38B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Software testing is the process of evaluating software application or system to determine whether it meets the specified requirements and works as expected. </a:t>
            </a:r>
          </a:p>
          <a:p>
            <a:r>
              <a:rPr lang="en-US" sz="2000" b="0" i="0" dirty="0">
                <a:effectLst/>
                <a:latin typeface="Söhne"/>
              </a:rPr>
              <a:t>Functional testing and non-functional testing are two types of software testing.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1405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90A0B-86BF-4B78-B4D7-64CD1350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Functional 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722B71-4CA2-FE7C-D17B-C3A35EA51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84244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11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14677-0703-451E-BD80-3E109B3E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F</a:t>
            </a:r>
            <a:r>
              <a:rPr lang="en-US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unctionality testing Cycle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EDF4-75B3-4D28-8232-9A71C2F88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431042"/>
            <a:ext cx="3927826" cy="3995916"/>
          </a:xfrm>
        </p:spPr>
        <p:txBody>
          <a:bodyPr anchor="ctr">
            <a:normAutofit/>
          </a:bodyPr>
          <a:lstStyle/>
          <a:p>
            <a:r>
              <a:rPr lang="en-IN" sz="18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Understand the requirements</a:t>
            </a:r>
          </a:p>
          <a:p>
            <a:r>
              <a:rPr lang="en-IN" sz="18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Develop test cases</a:t>
            </a:r>
            <a:endParaRPr lang="en-IN" sz="180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r>
              <a:rPr lang="en-IN" sz="18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Execute the test cases</a:t>
            </a:r>
          </a:p>
          <a:p>
            <a:r>
              <a:rPr lang="en-IN" sz="18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Report defects</a:t>
            </a:r>
            <a:endParaRPr lang="en-IN" sz="180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r>
              <a:rPr lang="en-IN" sz="18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Retest and verify</a:t>
            </a:r>
          </a:p>
          <a:p>
            <a:r>
              <a:rPr lang="en-IN" sz="18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Sign-off</a:t>
            </a:r>
            <a:endParaRPr lang="en-IN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4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12731-843A-455C-B778-85E891FE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Söhne"/>
              </a:rPr>
              <a:t>D</a:t>
            </a:r>
            <a:r>
              <a:rPr lang="en-US" sz="5400" b="0" i="0">
                <a:effectLst/>
                <a:latin typeface="Söhne"/>
              </a:rPr>
              <a:t>ifferent aspects</a:t>
            </a:r>
            <a:endParaRPr lang="en-IN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58C67-C227-4FC2-B25D-E3837B78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>
                <a:latin typeface="Söhne"/>
              </a:rPr>
              <a:t>U</a:t>
            </a:r>
            <a:r>
              <a:rPr lang="en-US" sz="2200" b="0" i="0">
                <a:effectLst/>
                <a:latin typeface="Söhne"/>
              </a:rPr>
              <a:t>ser interface</a:t>
            </a:r>
          </a:p>
          <a:p>
            <a:r>
              <a:rPr lang="en-US" sz="2200">
                <a:latin typeface="Söhne"/>
              </a:rPr>
              <a:t>B</a:t>
            </a:r>
            <a:r>
              <a:rPr lang="en-US" sz="2200" b="0" i="0">
                <a:effectLst/>
                <a:latin typeface="Söhne"/>
              </a:rPr>
              <a:t>usiness logic</a:t>
            </a:r>
          </a:p>
          <a:p>
            <a:r>
              <a:rPr lang="en-US" sz="2200">
                <a:latin typeface="Söhne"/>
              </a:rPr>
              <a:t>D</a:t>
            </a:r>
            <a:r>
              <a:rPr lang="en-US" sz="2200" b="0" i="0">
                <a:effectLst/>
                <a:latin typeface="Söhne"/>
              </a:rPr>
              <a:t>ata validation</a:t>
            </a:r>
          </a:p>
          <a:p>
            <a:r>
              <a:rPr lang="en-US" sz="2200">
                <a:latin typeface="Söhne"/>
              </a:rPr>
              <a:t>E</a:t>
            </a:r>
            <a:r>
              <a:rPr lang="en-US" sz="2200" b="0" i="0">
                <a:effectLst/>
                <a:latin typeface="Söhne"/>
              </a:rPr>
              <a:t>rror handling</a:t>
            </a:r>
          </a:p>
          <a:p>
            <a:r>
              <a:rPr lang="en-IN" sz="2200" b="0" i="0">
                <a:effectLst/>
                <a:latin typeface="Söhne"/>
              </a:rPr>
              <a:t>Compatibility</a:t>
            </a:r>
            <a:endParaRPr lang="en-US" sz="2200" b="0" i="0">
              <a:effectLst/>
              <a:latin typeface="Söhne"/>
            </a:endParaRPr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141DADA1-AAB2-F830-327D-2E4241E97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5" r="21138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507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09BDE-7C8B-4E8C-8B41-E6D6354B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Söhne"/>
              </a:rPr>
              <a:t>Benefits of </a:t>
            </a:r>
            <a:r>
              <a:rPr lang="en-US" sz="4000" b="0" i="0">
                <a:solidFill>
                  <a:srgbClr val="FFFFFF"/>
                </a:solidFill>
                <a:effectLst/>
                <a:latin typeface="Söhne"/>
              </a:rPr>
              <a:t>functional testing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66AD76-8427-75B4-D204-332D35359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55305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04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5E87-DEA3-491A-BC64-C225B428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Functional testing can be performed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2401DB-46EB-85F2-4EA8-7127EACE19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30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312A-ED07-4C96-B7EC-C268E102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Functional testing techniques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159D8-1E08-CA12-2783-BEE46DFF98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81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215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3.Fuctional Testing</vt:lpstr>
      <vt:lpstr>Objective</vt:lpstr>
      <vt:lpstr>Software Testing</vt:lpstr>
      <vt:lpstr>Functional Testing</vt:lpstr>
      <vt:lpstr>Functionality testing Cycle</vt:lpstr>
      <vt:lpstr>Different aspects</vt:lpstr>
      <vt:lpstr>Benefits of functional testing</vt:lpstr>
      <vt:lpstr>Functional testing can be performed</vt:lpstr>
      <vt:lpstr>Functional testing techniques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3.Fuctional Testing (Considering end to end testing)</dc:title>
  <dc:creator>Alekhya Bathula</dc:creator>
  <cp:lastModifiedBy>Abraham Srikanth</cp:lastModifiedBy>
  <cp:revision>12</cp:revision>
  <dcterms:created xsi:type="dcterms:W3CDTF">2023-03-01T21:51:58Z</dcterms:created>
  <dcterms:modified xsi:type="dcterms:W3CDTF">2023-03-02T14:41:43Z</dcterms:modified>
</cp:coreProperties>
</file>