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F1C1-0EBB-5434-62E8-0F19C0C4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F8732-321E-FF0F-B255-9A2CE398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6AF6-6A91-3AFB-9989-7CBD7BC0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AB95-87A9-5C18-E344-1FDC9F09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228E-B625-3521-6904-68A1BCD6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6CF-63BE-59C1-DB04-6CCF64BB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BB5F4-9308-7E48-5F2E-30640331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552B-BA54-4308-FDA9-E99B3A18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786E-DC04-8449-FF21-4F31A12A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D6C4-5324-BBD3-2E12-D5C48F5C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8F7FC-A6B2-8B58-1E9E-F650DA946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68A85-A978-4752-D4BF-66655893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EFAB-813F-CCDD-7896-FFD3A644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A2E1-96EB-641E-66C5-5795B4D1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72FA-94B3-3A63-FA04-17FA0B10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355D-AB3E-0121-E938-F1E43A02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9A89-CBF2-967F-4F1B-28657F62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77C9-32E3-56EC-AA29-92CAF62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6CEA-D1B1-E5B8-5687-852068CD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0D32-9006-277A-27F7-717D049A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9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00DA-DBB4-6CEC-DB11-B601E63D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A5FD-9B3F-DA48-08BF-237C4DC9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9960-1106-3D49-6E5F-4D21D08C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49DC-9D6F-796E-04A9-3B8510B5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4ADF-7A8C-5D40-C3F5-357F64A4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6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D33F-2896-55C2-DDF8-19D27EC8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8F48-3199-1AD0-FDB7-84E9FDDD6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26B-0B5F-D0C7-DAAB-9C3DD2DA2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D9A9-7244-EA66-5E02-872210E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32FF-9146-96C1-4C72-B2FBD7D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09DFA-976F-FB07-8FBD-88021AC1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D0D3-5486-7EBD-8957-E9ECC6DE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E225-9D86-368A-8AD7-9AD2C802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897F6-96D4-EAA0-61B4-AB42A83AB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65F0A-3635-1A5E-EFD7-E5B435D7B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C3A28-C0D3-20A6-361C-277B5A99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C1904-1E96-8D07-3E91-5CB9B777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54F0D-E10E-F230-928F-E44D48FF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521D0-0C1B-5FA6-0A2F-DD7DCCE5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09C-CFDD-BF6F-0A32-42039B58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0D82F-FF73-C055-0631-1EC1B148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930DA-3557-9D49-4B9B-02D9E354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E136A-433E-84FF-25BC-4348AA27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D8124-E5B1-8075-F59F-0C3D6103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7D92-F27E-E588-9573-5826BB0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DFEC-110F-9E21-E94C-4838D193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22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9B0-8AC0-E00A-3567-98EFA0B7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F254-2A5C-0567-0B6B-C85E727F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F6816-01F3-1D85-0062-D67E1064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9D61-95F0-5E91-A8F1-BDBB1A82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1930-E0A6-C92A-A46A-FC128815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03D1-E822-E407-9BB1-802703F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DD0F-BF76-D131-F740-02BDEE5E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0FCEA-9A26-68E0-ACF6-84258F89E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C574-3E24-5E33-1B03-6FB21DC1A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56B4D-6194-F654-7523-43C49CCD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171C-673F-F72D-6DED-9EE975F0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338-F638-E3FF-C737-0E87756B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8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16A7F-C046-4DB8-4F1E-FC0FF684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810B3-EA65-BD05-C68D-7E8FB556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5ECF-4813-2185-9EE0-AFD0741A5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5AF6-91F9-4713-A1BD-3AAB88376A5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80E3-BE84-2D5C-534A-8AB78A997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9F23-9F73-DBDB-D7C2-26B94C4E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B13A-1AF8-4911-A852-E95D570E0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6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0A90-77BB-813D-57F8-6B2E5AC9E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90" y="484800"/>
            <a:ext cx="9144000" cy="2387600"/>
          </a:xfrm>
        </p:spPr>
        <p:txBody>
          <a:bodyPr/>
          <a:lstStyle/>
          <a:p>
            <a:r>
              <a:rPr lang="en-US" dirty="0"/>
              <a:t>COVID-19 Data Analysis &amp; Dashboard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645B-52F5-D935-E32C-8B42D7664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663" y="3243643"/>
            <a:ext cx="9144000" cy="2771162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</a:p>
          <a:p>
            <a:br>
              <a:rPr lang="en-US" dirty="0"/>
            </a:br>
            <a:r>
              <a:rPr lang="en-US" dirty="0"/>
              <a:t>Analyze global COVID-19 data using Python and visualize insights using Power BI to understand the pandemic’s impact across countries.</a:t>
            </a:r>
          </a:p>
          <a:p>
            <a:r>
              <a:rPr lang="en-US" dirty="0"/>
              <a:t>GitHub:-</a:t>
            </a:r>
          </a:p>
          <a:p>
            <a:r>
              <a:rPr lang="en-US" dirty="0"/>
              <a:t>https://github.com/AlekhyaC2005/GUVI_HCL_Project1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2C80-264F-C366-68F6-AD7E267C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5E47FF-29C3-47A3-EFCC-16E2C044F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204" y="1690063"/>
            <a:ext cx="917751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1800" dirty="0">
                <a:latin typeface="Arial" panose="020B0604020202020204" pitchFamily="34" charset="0"/>
              </a:rPr>
              <a:t> full_grouped.csv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Country, Date, Confirmed, Deaths, Recovered, Active,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Period: Covers data from early 2020 to mid-2021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 = pd.read_csv("full_grouped.csv")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dfcovid = df.drop(columns=['Confirmed', 'New deaths', 'New recovered', 'WHO Region'])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covid = dfcovid.rename(columns={'Country/Region': 'country'})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5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CA8A-F9D3-3DF8-A9DD-82944F5B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5AF3-1D03-CFCE-902D-8723AF83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Steps Performed:</a:t>
            </a:r>
          </a:p>
          <a:p>
            <a:r>
              <a:rPr lang="en-US" sz="2400" dirty="0"/>
              <a:t>Dropped unnecessary columns</a:t>
            </a:r>
          </a:p>
          <a:p>
            <a:r>
              <a:rPr lang="en-US" sz="2400" dirty="0"/>
              <a:t>Renamed key fields (</a:t>
            </a:r>
            <a:r>
              <a:rPr lang="en-US" sz="2400" b="1" dirty="0"/>
              <a:t>Country/Region → country</a:t>
            </a:r>
            <a:r>
              <a:rPr lang="en-US" sz="2400" dirty="0"/>
              <a:t>)</a:t>
            </a:r>
          </a:p>
          <a:p>
            <a:r>
              <a:rPr lang="en-US" sz="2400" dirty="0"/>
              <a:t>Checked for nulls and duplicates</a:t>
            </a:r>
          </a:p>
          <a:p>
            <a:endParaRPr lang="en-US" sz="2400" dirty="0"/>
          </a:p>
          <a:p>
            <a:r>
              <a:rPr lang="en-IN" sz="2400" dirty="0"/>
              <a:t>covid.isnull().sum()</a:t>
            </a:r>
          </a:p>
          <a:p>
            <a:r>
              <a:rPr lang="en-IN" sz="2400" dirty="0"/>
              <a:t>covid.duplicated().sum()</a:t>
            </a:r>
          </a:p>
          <a:p>
            <a:r>
              <a:rPr lang="en-IN" sz="2400" dirty="0"/>
              <a:t>covid.describe()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07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6467-4E4E-3C1D-6E66-27BF5791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of Active Cases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28397-A7ED-DD13-92CF-E9A8A53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51" y="1551963"/>
            <a:ext cx="11412738" cy="28354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9BAA5-5C47-680D-EA51-8D8E8B91CFC0}"/>
              </a:ext>
            </a:extLst>
          </p:cNvPr>
          <p:cNvSpPr txBox="1"/>
          <p:nvPr/>
        </p:nvSpPr>
        <p:spPr>
          <a:xfrm>
            <a:off x="466074" y="4738549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Insight: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upward trend in active cases globally from Jan to July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used to understand pandemic progression</a:t>
            </a:r>
          </a:p>
          <a:p>
            <a:r>
              <a:rPr lang="en-US" sz="2000" b="1" dirty="0"/>
              <a:t>Corresponding Power BI Chart:</a:t>
            </a:r>
            <a:br>
              <a:rPr lang="en-US" dirty="0"/>
            </a:br>
            <a:r>
              <a:rPr lang="en-US" dirty="0"/>
              <a:t>📊 </a:t>
            </a:r>
            <a:r>
              <a:rPr lang="en-US" i="1" dirty="0"/>
              <a:t>"Active by Year, Month and Day"</a:t>
            </a:r>
            <a:r>
              <a:rPr lang="en-US" dirty="0"/>
              <a:t> (Top Line Graph)</a:t>
            </a:r>
          </a:p>
        </p:txBody>
      </p:sp>
    </p:spTree>
    <p:extLst>
      <p:ext uri="{BB962C8B-B14F-4D97-AF65-F5344CB8AC3E}">
        <p14:creationId xmlns:p14="http://schemas.microsoft.com/office/powerpoint/2010/main" val="122578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5EBB-A293-4A3C-2320-3F92E84D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30 Countries by Active Cases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4390B-F6C5-C104-AE0B-4E440ACF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3" y="1690688"/>
            <a:ext cx="11576806" cy="25869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FD59F-DB74-E865-E8AA-519DF16A5C9F}"/>
              </a:ext>
            </a:extLst>
          </p:cNvPr>
          <p:cNvSpPr txBox="1"/>
          <p:nvPr/>
        </p:nvSpPr>
        <p:spPr>
          <a:xfrm>
            <a:off x="488659" y="4538011"/>
            <a:ext cx="609460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Insight: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US, Brazil, UK, Russia, India top the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identify heavily impacted regions</a:t>
            </a:r>
          </a:p>
          <a:p>
            <a:r>
              <a:rPr lang="en-US" sz="2000" b="1" dirty="0"/>
              <a:t>Corresponding Power BI Chart:</a:t>
            </a:r>
            <a:br>
              <a:rPr lang="en-US" dirty="0"/>
            </a:br>
            <a:r>
              <a:rPr lang="en-US" dirty="0"/>
              <a:t>📊 </a:t>
            </a:r>
            <a:r>
              <a:rPr lang="en-US" i="1" dirty="0"/>
              <a:t>"Sum of Active by Country"</a:t>
            </a:r>
            <a:r>
              <a:rPr lang="en-US" dirty="0"/>
              <a:t> (Bottom Right Bar Chart)</a:t>
            </a:r>
          </a:p>
        </p:txBody>
      </p:sp>
    </p:spTree>
    <p:extLst>
      <p:ext uri="{BB962C8B-B14F-4D97-AF65-F5344CB8AC3E}">
        <p14:creationId xmlns:p14="http://schemas.microsoft.com/office/powerpoint/2010/main" val="39265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ED4B-C77B-D4B6-FFE7-130E0D6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Recovery vs Death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7D15F-0D91-61A7-A63D-5C2DF9025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21" y="1753197"/>
            <a:ext cx="11065078" cy="25671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0DDCC-EA8C-265A-6D1C-260E75B18E7F}"/>
              </a:ext>
            </a:extLst>
          </p:cNvPr>
          <p:cNvSpPr txBox="1"/>
          <p:nvPr/>
        </p:nvSpPr>
        <p:spPr>
          <a:xfrm>
            <a:off x="1763785" y="4890511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Corresponding Power BI Chart:</a:t>
            </a:r>
            <a:br>
              <a:rPr lang="en-US" dirty="0"/>
            </a:br>
            <a:r>
              <a:rPr lang="en-US" dirty="0"/>
              <a:t>🥧 </a:t>
            </a:r>
            <a:r>
              <a:rPr lang="en-US" i="1" dirty="0"/>
              <a:t>"Rate of Recovered and Sum of Deaths"</a:t>
            </a:r>
            <a:r>
              <a:rPr lang="en-US" dirty="0"/>
              <a:t> (Bottom Left Pie Chart)</a:t>
            </a:r>
          </a:p>
        </p:txBody>
      </p:sp>
    </p:spTree>
    <p:extLst>
      <p:ext uri="{BB962C8B-B14F-4D97-AF65-F5344CB8AC3E}">
        <p14:creationId xmlns:p14="http://schemas.microsoft.com/office/powerpoint/2010/main" val="420073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31B9-ADAF-6B9C-73B8-4B0439A8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Insights &amp; Takeaways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04580-585E-5111-F82C-5C29992B0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93" y="1690688"/>
            <a:ext cx="7112174" cy="4781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3DFDA-0F2A-129C-3DAC-C1D14BA56FD2}"/>
              </a:ext>
            </a:extLst>
          </p:cNvPr>
          <p:cNvSpPr txBox="1"/>
          <p:nvPr/>
        </p:nvSpPr>
        <p:spPr>
          <a:xfrm>
            <a:off x="7608815" y="2375900"/>
            <a:ext cx="3619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 and Brazil had the highest number of active cases in early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Recovery rate was significantly higher than the death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provided intuitive ways to visualize complex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Combined data engineering and business intelligence skills</a:t>
            </a:r>
          </a:p>
        </p:txBody>
      </p:sp>
    </p:spTree>
    <p:extLst>
      <p:ext uri="{BB962C8B-B14F-4D97-AF65-F5344CB8AC3E}">
        <p14:creationId xmlns:p14="http://schemas.microsoft.com/office/powerpoint/2010/main" val="372310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COVID-19 Data Analysis &amp; Dashboard Visualization</vt:lpstr>
      <vt:lpstr>Dataset Overview</vt:lpstr>
      <vt:lpstr>Data Cleaning &amp; Exploration</vt:lpstr>
      <vt:lpstr>Trend of Active Cases Over Time</vt:lpstr>
      <vt:lpstr>Top 30 Countries by Active Cases</vt:lpstr>
      <vt:lpstr>Recovery vs Death Rate</vt:lpstr>
      <vt:lpstr>Key Insights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Alekhya Chatterjee</dc:creator>
  <cp:lastModifiedBy>Alekhya Chatterjee</cp:lastModifiedBy>
  <cp:revision>1</cp:revision>
  <dcterms:created xsi:type="dcterms:W3CDTF">2025-08-04T09:11:45Z</dcterms:created>
  <dcterms:modified xsi:type="dcterms:W3CDTF">2025-08-04T09:33:40Z</dcterms:modified>
</cp:coreProperties>
</file>