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848F-CCCA-0C84-634B-E4DD826D8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B7418-6692-EBDD-4630-A39A0E48A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2F356-D5D5-652C-1DBA-F23F75330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F4C7-E21C-4BF2-8B12-581AE11306AC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BA21A-5DCE-6B28-2CB8-60E18750B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E071A-CBE5-DA46-58B6-A2D89300B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7714-980C-4A66-8535-666D36BFA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810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BEAB-AD58-E9DA-225A-E457298A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5D3E91-EC32-B494-BC22-CA2359EF8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0904C-C059-E3B9-88CA-3ABBC2E7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F4C7-E21C-4BF2-8B12-581AE11306AC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A32E2-0926-8BD5-6D8E-0CF271EDE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7969C-3A89-6688-393E-24ED2DD45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7714-980C-4A66-8535-666D36BFA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92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30C142-98EB-05AE-A1D3-813372BDD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9B669-A38A-9DD9-11D4-F958113AB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B58E3-FCC0-2B57-2CF7-5FA26CBA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F4C7-E21C-4BF2-8B12-581AE11306AC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50283-2448-8B96-6113-51A9594B5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71C33-BC02-BEAD-2530-A72769CFA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7714-980C-4A66-8535-666D36BFA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44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A6862-FF57-A360-CEAD-79E090E1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B60A7-70D7-DF80-8ACF-1090AB421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5841B-489B-9326-9744-B8A3EFA80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F4C7-E21C-4BF2-8B12-581AE11306AC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580B9-B4BB-0EB9-679B-07EC083D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FBA88-85E1-8123-66EC-C1D809C6F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7714-980C-4A66-8535-666D36BFA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03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75CA-4675-D6EE-051F-25BAF35BB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6E53D-5C72-4D06-EFB2-379EAF02D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E7A03-9E28-C8BA-C75D-596E8E6E1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F4C7-E21C-4BF2-8B12-581AE11306AC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BBE82-1652-A629-66EC-F9F054497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CE7E7-4850-E02B-8666-CA566823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7714-980C-4A66-8535-666D36BFA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12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6E6A5-B604-538D-E287-E06E5085A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B90FF-5AC3-788E-74C9-1D529E585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65850-6745-9872-E87E-53F655DB1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8B496-6101-9864-4304-8D0DE7F81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F4C7-E21C-4BF2-8B12-581AE11306AC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CC5B8-95DB-713D-AE39-F0CDA69B5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FC8D2-D068-498D-6A0B-EA77EC00E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7714-980C-4A66-8535-666D36BFA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804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2CBA7-0270-A367-32B6-5A10986A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EE6A7-2090-B828-AF16-E085B3205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66C9C-453D-6380-8718-E7E99C35E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AD67B4-B944-EE98-ACC9-B1552AFC1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396CC5-489D-58CE-B268-312FB11F3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90BC13-12F2-08D6-075B-9D433200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F4C7-E21C-4BF2-8B12-581AE11306AC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F04F8D-0E82-27C9-964A-FDDE99585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DDCB2-3EDA-5CC2-08AC-B1DCD526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7714-980C-4A66-8535-666D36BFA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512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71D43-8E4D-1832-DA7E-EB78B1295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63AAEE-2B9B-179E-9F34-3D1CC3845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F4C7-E21C-4BF2-8B12-581AE11306AC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819056-B9E9-F7D2-A64A-2BFAAFA99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61FDF-9679-8167-F027-D6D97C5A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7714-980C-4A66-8535-666D36BFA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35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99FEB6-15AE-D36A-672D-42B85068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F4C7-E21C-4BF2-8B12-581AE11306AC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F2142-8290-E7A8-58FA-8008B8A80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79EE9-AA99-3665-5BDC-96E04FA6A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7714-980C-4A66-8535-666D36BFA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45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D5562-5708-9846-ADCA-D03547AD4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836DF-DB6A-328D-F57D-F5590E51F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81989D-5C28-6EEE-8245-36B0588E0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A347D-FD3C-F3BE-5B78-C755FA6B5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F4C7-E21C-4BF2-8B12-581AE11306AC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82BD8-EFF8-5203-DA31-3DDF22026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472C5-7A93-BF52-2C32-C2F952823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7714-980C-4A66-8535-666D36BFA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134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DEFC7-640C-7F18-4B75-C536710A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ACD4EB-80B9-45D4-3BC4-39822D08A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79BF1-4FC8-FC61-3683-3A2671379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9876CD-E8E0-D500-7C35-1283FD94D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DF4C7-E21C-4BF2-8B12-581AE11306AC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13DAE-5C11-F378-F067-A66116EE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71EB4-E2B6-BBC5-E835-87A78EC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7714-980C-4A66-8535-666D36BFA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457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60EB1F-E6AF-E995-566D-4079F468E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8A8A8-D116-3AA9-0460-D943FEFE9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DC7E0-CD25-4A96-51F0-D52D2E5CE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DF4C7-E21C-4BF2-8B12-581AE11306AC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7FBD9-D887-D9C6-8A01-77FFBDE34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77694-CDC8-B39C-D4A1-35726EB69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67714-980C-4A66-8535-666D36BFA9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5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5998-4E9C-7A49-3291-BE8D9385F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8165" y="719692"/>
            <a:ext cx="9144000" cy="2387600"/>
          </a:xfrm>
        </p:spPr>
        <p:txBody>
          <a:bodyPr/>
          <a:lstStyle/>
          <a:p>
            <a:r>
              <a:rPr lang="en-IN" b="1" u="sng" dirty="0"/>
              <a:t>Handwritten Digit Recognizer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55518-F1D5-C3F6-0087-53E28BC9D5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Deep Learning Model using TensorFlow &amp; CNN</a:t>
            </a:r>
          </a:p>
          <a:p>
            <a:endParaRPr lang="en-US" sz="2800" dirty="0"/>
          </a:p>
          <a:p>
            <a:r>
              <a:rPr lang="en-US" sz="4400" dirty="0"/>
              <a:t>ALEKHYA CHATTERJEE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637705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EA6CE-429B-02D4-E7AF-0A9E1C09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b="1" u="sng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5C7557-0023-9F0E-2C44-79FAEB0AA0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8264" y="2367844"/>
            <a:ext cx="11375471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built a CNN model to classify handwritten digits.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Achieved 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~98% accuracy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MNIST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Demonstrates the 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of deep learning in image classification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582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60CE6-478F-A40D-2A35-3D656124C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54" y="19734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000" b="1" u="sng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0E7B3-9572-DD64-F7B5-35E5BCB50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869" y="1858467"/>
            <a:ext cx="8532304" cy="4802187"/>
          </a:xfrm>
        </p:spPr>
        <p:txBody>
          <a:bodyPr/>
          <a:lstStyle/>
          <a:p>
            <a:r>
              <a:rPr lang="en-US" sz="4000" dirty="0"/>
              <a:t>Manual recognition of handwritten digits is </a:t>
            </a:r>
            <a:r>
              <a:rPr lang="en-US" sz="4000" b="1" dirty="0"/>
              <a:t>time-consuming &amp; error-prone</a:t>
            </a:r>
            <a:r>
              <a:rPr lang="en-US" sz="4000" dirty="0"/>
              <a:t>.</a:t>
            </a:r>
          </a:p>
          <a:p>
            <a:r>
              <a:rPr lang="en-US" sz="4000" dirty="0"/>
              <a:t>Needed in </a:t>
            </a:r>
            <a:r>
              <a:rPr lang="en-US" sz="4000" b="1" dirty="0"/>
              <a:t>banks, postal services, and form processing</a:t>
            </a:r>
            <a:r>
              <a:rPr lang="en-US" sz="4000" dirty="0"/>
              <a:t>.</a:t>
            </a:r>
          </a:p>
          <a:p>
            <a:r>
              <a:rPr lang="en-US" sz="4000" dirty="0"/>
              <a:t>A </a:t>
            </a:r>
            <a:r>
              <a:rPr lang="en-US" sz="4000" b="1" dirty="0"/>
              <a:t>deep learning model</a:t>
            </a:r>
            <a:r>
              <a:rPr lang="en-US" sz="4000" dirty="0"/>
              <a:t> can automate digit classification with </a:t>
            </a:r>
            <a:r>
              <a:rPr lang="en-US" sz="4000" b="1" dirty="0"/>
              <a:t>higher speed &amp; accuracy</a:t>
            </a:r>
            <a:r>
              <a:rPr lang="en-US" sz="4000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8777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58D67-5624-C2AE-9066-0A59566D9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198" y="39868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6600" b="1" u="sng" dirty="0"/>
              <a:t>Objective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793FDB-D9DC-E7BB-CEE7-D4F53DED50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61750" y="2135573"/>
            <a:ext cx="9286613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a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Convolutional Neural Network (CNN)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TensorFlow.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 on the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MNIST dataset (60,000 images)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 accuracy on test dataset (10,000 images).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 unseen handwritten digits with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~98% accuracy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008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E48C-049A-80C8-E507-3B4B97E6F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b="1" u="sng" dirty="0"/>
              <a:t>Dataset (MNIST)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B01C26-0D48-E09A-28D1-4281D957BF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0637" y="2214801"/>
            <a:ext cx="693839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Source: TensorFlow/Keras Datasets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size: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28×28 pixels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Grayscale (values 0–255) → Normalized (0–1)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Classes: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 digits (0–9)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set: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60,000 samples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set: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10,000 samples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4D7237-C158-D634-4919-307509AD2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651" y="1870474"/>
            <a:ext cx="4056016" cy="453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15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FC85A-A22F-F676-66DA-34F6CF9C0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7200" b="1" u="sng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48140-A081-F1A0-D226-4EF4ED5EB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3200" b="1" dirty="0"/>
              <a:t>Data Loading</a:t>
            </a:r>
            <a:r>
              <a:rPr lang="en-IN" sz="3200" dirty="0"/>
              <a:t> – Import MNIST dataset</a:t>
            </a:r>
          </a:p>
          <a:p>
            <a:r>
              <a:rPr lang="en-IN" sz="3200" b="1" dirty="0"/>
              <a:t>Preprocessing</a:t>
            </a:r>
            <a:r>
              <a:rPr lang="en-IN" sz="3200" dirty="0"/>
              <a:t> – Normalize pixels, reshape images</a:t>
            </a:r>
          </a:p>
          <a:p>
            <a:r>
              <a:rPr lang="en-IN" sz="3200" b="1" dirty="0"/>
              <a:t>Model Building</a:t>
            </a:r>
            <a:r>
              <a:rPr lang="en-IN" sz="3200" dirty="0"/>
              <a:t> – CNN (Conv2D, MaxPooling, Dense layers)</a:t>
            </a:r>
          </a:p>
          <a:p>
            <a:r>
              <a:rPr lang="en-IN" sz="3200" b="1" dirty="0"/>
              <a:t>Compilation</a:t>
            </a:r>
            <a:r>
              <a:rPr lang="en-IN" sz="3200" dirty="0"/>
              <a:t> – Adam optimizer, categorical crossentropy loss</a:t>
            </a:r>
          </a:p>
          <a:p>
            <a:r>
              <a:rPr lang="en-IN" sz="3200" b="1" dirty="0"/>
              <a:t>Training</a:t>
            </a:r>
            <a:r>
              <a:rPr lang="en-IN" sz="3200" dirty="0"/>
              <a:t> – Fit model on training set</a:t>
            </a:r>
          </a:p>
          <a:p>
            <a:r>
              <a:rPr lang="en-IN" sz="3200" b="1" dirty="0"/>
              <a:t>Evaluation</a:t>
            </a:r>
            <a:r>
              <a:rPr lang="en-IN" sz="3200" dirty="0"/>
              <a:t> – Test accuracy &amp; loss metrics</a:t>
            </a:r>
          </a:p>
          <a:p>
            <a:r>
              <a:rPr lang="en-IN" sz="3200" b="1" dirty="0"/>
              <a:t>Prediction</a:t>
            </a:r>
            <a:r>
              <a:rPr lang="en-IN" sz="3200" dirty="0"/>
              <a:t> – Predict unseen digit images</a:t>
            </a:r>
          </a:p>
          <a:p>
            <a:r>
              <a:rPr lang="en-IN" sz="3200" b="1" dirty="0"/>
              <a:t>Visualization</a:t>
            </a:r>
            <a:r>
              <a:rPr lang="en-IN" sz="3200" dirty="0"/>
              <a:t> – Plot accuracy &amp; prediction results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0815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D6F3-FA76-60A8-AFFA-2A00CDD00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b="1" u="sng" dirty="0"/>
              <a:t>CNN Model Architecture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1665B7-3F76-FC39-EA10-B646E7A9F1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7749" y="1761417"/>
            <a:ext cx="6334387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Layer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28×28×1 grayscale image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Conv2D + ReLU Activation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(32 filters, 3×3)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MaxPooling2D (2×2)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Conv2D + ReLU Activation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(64 filters, 3×3)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MaxPooling2D (2×2)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Flatten Layer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Dense Layer (128 units, ReLU)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 Layer (10 units,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Softmax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B47C20-B8D1-8ADD-B90B-A58D5DEA2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5883150" cy="473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35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14E7-E692-9893-A89B-DC026AFC1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b="1" u="sng" dirty="0"/>
              <a:t>Model Training &amp; Evaluation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905A80D-AAF0-E901-5858-0AF4775005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42581" y="1929575"/>
            <a:ext cx="6602835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Optimizer: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Adam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 Function: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Categorical Crossentropy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Epochs: 5 (can be increased)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Accuracy: ~99%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Accuracy: ~98%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 curves show minimal overfitting</a:t>
            </a: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1559AD08-B719-8410-B07D-F01F0CEAF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131" y="1822815"/>
            <a:ext cx="52959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D40B7A-244A-9540-9419-6D8C3CD2A0AF}"/>
              </a:ext>
            </a:extLst>
          </p:cNvPr>
          <p:cNvSpPr txBox="1"/>
          <p:nvPr/>
        </p:nvSpPr>
        <p:spPr>
          <a:xfrm>
            <a:off x="6727971" y="5863400"/>
            <a:ext cx="3355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Training vs Validation Accuracy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37658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E1D4F-2BDF-2DCC-54C6-F101BC19B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b="1" u="sng" dirty="0"/>
              <a:t>Results &amp; Predictions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44A5CA-F61F-F4AA-7E98-16264001B5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2248" y="2122522"/>
            <a:ext cx="5155521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correctly predicts unseen digit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Image → 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Predicted Output → 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Performance: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~98% accuracy on test data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396C90-C745-9053-0C84-9C0782EA5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227" y="2206305"/>
            <a:ext cx="6853806" cy="353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9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37933-C55D-3698-61A8-36588F51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b="1" u="sng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5D4FC-5A26-C6E3-B9EC-01E78C451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7904"/>
            <a:ext cx="10515600" cy="4351338"/>
          </a:xfrm>
        </p:spPr>
        <p:txBody>
          <a:bodyPr/>
          <a:lstStyle/>
          <a:p>
            <a:r>
              <a:rPr lang="en-IN" sz="4400" dirty="0"/>
              <a:t>Bank check digit recognition</a:t>
            </a:r>
          </a:p>
          <a:p>
            <a:r>
              <a:rPr lang="en-IN" sz="4400" dirty="0"/>
              <a:t>Postal code/ZIP code automation</a:t>
            </a:r>
          </a:p>
          <a:p>
            <a:r>
              <a:rPr lang="en-IN" sz="4400" dirty="0"/>
              <a:t>Digital form processing</a:t>
            </a:r>
          </a:p>
          <a:p>
            <a:r>
              <a:rPr lang="en-IN" sz="4400" dirty="0"/>
              <a:t>CAPTCHA recognition systems</a:t>
            </a:r>
          </a:p>
          <a:p>
            <a:r>
              <a:rPr lang="en-IN" sz="4400" dirty="0"/>
              <a:t>Real-time handwriting recognition apps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5338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Handwritten Digit Recognizer</vt:lpstr>
      <vt:lpstr>Problem Statement</vt:lpstr>
      <vt:lpstr>Objective</vt:lpstr>
      <vt:lpstr>Dataset (MNIST)</vt:lpstr>
      <vt:lpstr>Workflow</vt:lpstr>
      <vt:lpstr>CNN Model Architecture</vt:lpstr>
      <vt:lpstr>Model Training &amp; Evaluation</vt:lpstr>
      <vt:lpstr>Results &amp; Predictions</vt:lpstr>
      <vt:lpstr>Applications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Alekhya Chatterjee</dc:creator>
  <cp:lastModifiedBy>Alekhya Chatterjee</cp:lastModifiedBy>
  <cp:revision>1</cp:revision>
  <dcterms:created xsi:type="dcterms:W3CDTF">2025-08-22T17:58:06Z</dcterms:created>
  <dcterms:modified xsi:type="dcterms:W3CDTF">2025-08-22T17:58:44Z</dcterms:modified>
</cp:coreProperties>
</file>