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58" r:id="rId4"/>
    <p:sldId id="261" r:id="rId5"/>
    <p:sldId id="283" r:id="rId6"/>
    <p:sldId id="262" r:id="rId7"/>
    <p:sldId id="282" r:id="rId8"/>
    <p:sldId id="264" r:id="rId9"/>
    <p:sldId id="260" r:id="rId10"/>
    <p:sldId id="265" r:id="rId11"/>
    <p:sldId id="286" r:id="rId12"/>
    <p:sldId id="266" r:id="rId13"/>
    <p:sldId id="267" r:id="rId14"/>
    <p:sldId id="285" r:id="rId15"/>
    <p:sldId id="276" r:id="rId16"/>
    <p:sldId id="278" r:id="rId17"/>
    <p:sldId id="287" r:id="rId18"/>
    <p:sldId id="288" r:id="rId19"/>
    <p:sldId id="273" r:id="rId20"/>
    <p:sldId id="274" r:id="rId21"/>
    <p:sldId id="292" r:id="rId22"/>
    <p:sldId id="290" r:id="rId23"/>
    <p:sldId id="291" r:id="rId24"/>
    <p:sldId id="277" r:id="rId25"/>
    <p:sldId id="263" r:id="rId26"/>
    <p:sldId id="280"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khya Dabbiru" initials="AD" lastIdx="2" clrIdx="0">
    <p:extLst>
      <p:ext uri="{19B8F6BF-5375-455C-9EA6-DF929625EA0E}">
        <p15:presenceInfo xmlns:p15="http://schemas.microsoft.com/office/powerpoint/2012/main" userId="4ed63fdb51b549a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008" autoAdjust="0"/>
    <p:restoredTop sz="94660"/>
  </p:normalViewPr>
  <p:slideViewPr>
    <p:cSldViewPr snapToGrid="0">
      <p:cViewPr varScale="1">
        <p:scale>
          <a:sx n="122" d="100"/>
          <a:sy n="122" d="100"/>
        </p:scale>
        <p:origin x="9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khya Dabbiru" userId="4ed63fdb51b549a4" providerId="LiveId" clId="{BBAAC6CF-EA77-41D2-990D-F0D40401A5F8}"/>
    <pc:docChg chg="undo custSel addSld delSld modSld sldOrd">
      <pc:chgData name="Alekhya Dabbiru" userId="4ed63fdb51b549a4" providerId="LiveId" clId="{BBAAC6CF-EA77-41D2-990D-F0D40401A5F8}" dt="2025-04-23T18:31:43.183" v="1745" actId="20577"/>
      <pc:docMkLst>
        <pc:docMk/>
      </pc:docMkLst>
      <pc:sldChg chg="addSp modSp mod">
        <pc:chgData name="Alekhya Dabbiru" userId="4ed63fdb51b549a4" providerId="LiveId" clId="{BBAAC6CF-EA77-41D2-990D-F0D40401A5F8}" dt="2025-04-23T18:09:11.272" v="1490" actId="20577"/>
        <pc:sldMkLst>
          <pc:docMk/>
          <pc:sldMk cId="1495712592" sldId="257"/>
        </pc:sldMkLst>
        <pc:spChg chg="mod">
          <ac:chgData name="Alekhya Dabbiru" userId="4ed63fdb51b549a4" providerId="LiveId" clId="{BBAAC6CF-EA77-41D2-990D-F0D40401A5F8}" dt="2025-04-23T07:17:14.745" v="1234" actId="1076"/>
          <ac:spMkLst>
            <pc:docMk/>
            <pc:sldMk cId="1495712592" sldId="257"/>
            <ac:spMk id="2" creationId="{0C59FAB2-1D94-369E-717A-E07FFD572F1E}"/>
          </ac:spMkLst>
        </pc:spChg>
        <pc:spChg chg="mod">
          <ac:chgData name="Alekhya Dabbiru" userId="4ed63fdb51b549a4" providerId="LiveId" clId="{BBAAC6CF-EA77-41D2-990D-F0D40401A5F8}" dt="2025-04-23T18:09:11.272" v="1490" actId="20577"/>
          <ac:spMkLst>
            <pc:docMk/>
            <pc:sldMk cId="1495712592" sldId="257"/>
            <ac:spMk id="3" creationId="{C88DD05E-118D-8943-80F6-31E6862B1840}"/>
          </ac:spMkLst>
        </pc:spChg>
        <pc:spChg chg="add">
          <ac:chgData name="Alekhya Dabbiru" userId="4ed63fdb51b549a4" providerId="LiveId" clId="{BBAAC6CF-EA77-41D2-990D-F0D40401A5F8}" dt="2025-04-23T18:06:20.875" v="1455"/>
          <ac:spMkLst>
            <pc:docMk/>
            <pc:sldMk cId="1495712592" sldId="257"/>
            <ac:spMk id="4" creationId="{9FF3BB20-0C48-99D8-97E1-AA2DA2CB1749}"/>
          </ac:spMkLst>
        </pc:spChg>
      </pc:sldChg>
      <pc:sldChg chg="addSp delSp modSp mod">
        <pc:chgData name="Alekhya Dabbiru" userId="4ed63fdb51b549a4" providerId="LiveId" clId="{BBAAC6CF-EA77-41D2-990D-F0D40401A5F8}" dt="2025-04-23T18:20:59.764" v="1608" actId="20577"/>
        <pc:sldMkLst>
          <pc:docMk/>
          <pc:sldMk cId="316302774" sldId="260"/>
        </pc:sldMkLst>
        <pc:spChg chg="mod">
          <ac:chgData name="Alekhya Dabbiru" userId="4ed63fdb51b549a4" providerId="LiveId" clId="{BBAAC6CF-EA77-41D2-990D-F0D40401A5F8}" dt="2025-04-23T18:17:34.910" v="1586" actId="1076"/>
          <ac:spMkLst>
            <pc:docMk/>
            <pc:sldMk cId="316302774" sldId="260"/>
            <ac:spMk id="2" creationId="{2BC8AC8E-2AE3-A9E4-1BEE-C121B003C6B9}"/>
          </ac:spMkLst>
        </pc:spChg>
        <pc:spChg chg="add del mod">
          <ac:chgData name="Alekhya Dabbiru" userId="4ed63fdb51b549a4" providerId="LiveId" clId="{BBAAC6CF-EA77-41D2-990D-F0D40401A5F8}" dt="2025-04-23T18:20:59.764" v="1608" actId="20577"/>
          <ac:spMkLst>
            <pc:docMk/>
            <pc:sldMk cId="316302774" sldId="260"/>
            <ac:spMk id="3" creationId="{BA941DB9-D76A-F196-444A-749828F87475}"/>
          </ac:spMkLst>
        </pc:spChg>
        <pc:spChg chg="add mod">
          <ac:chgData name="Alekhya Dabbiru" userId="4ed63fdb51b549a4" providerId="LiveId" clId="{BBAAC6CF-EA77-41D2-990D-F0D40401A5F8}" dt="2025-04-23T18:14:51.310" v="1538"/>
          <ac:spMkLst>
            <pc:docMk/>
            <pc:sldMk cId="316302774" sldId="260"/>
            <ac:spMk id="4" creationId="{28F4E99D-75E4-8AD9-ED53-6B4C1E94977A}"/>
          </ac:spMkLst>
        </pc:spChg>
        <pc:spChg chg="add">
          <ac:chgData name="Alekhya Dabbiru" userId="4ed63fdb51b549a4" providerId="LiveId" clId="{BBAAC6CF-EA77-41D2-990D-F0D40401A5F8}" dt="2025-04-23T18:16:36.591" v="1558"/>
          <ac:spMkLst>
            <pc:docMk/>
            <pc:sldMk cId="316302774" sldId="260"/>
            <ac:spMk id="5" creationId="{E4EE00D4-53EF-B205-1FBC-C0C524E44BE5}"/>
          </ac:spMkLst>
        </pc:spChg>
      </pc:sldChg>
      <pc:sldChg chg="addSp delSp modSp mod">
        <pc:chgData name="Alekhya Dabbiru" userId="4ed63fdb51b549a4" providerId="LiveId" clId="{BBAAC6CF-EA77-41D2-990D-F0D40401A5F8}" dt="2025-04-23T18:04:18.752" v="1445" actId="20577"/>
        <pc:sldMkLst>
          <pc:docMk/>
          <pc:sldMk cId="2916408543" sldId="261"/>
        </pc:sldMkLst>
        <pc:spChg chg="mod">
          <ac:chgData name="Alekhya Dabbiru" userId="4ed63fdb51b549a4" providerId="LiveId" clId="{BBAAC6CF-EA77-41D2-990D-F0D40401A5F8}" dt="2025-04-23T07:17:30.299" v="1236" actId="1076"/>
          <ac:spMkLst>
            <pc:docMk/>
            <pc:sldMk cId="2916408543" sldId="261"/>
            <ac:spMk id="2" creationId="{25B70BF9-5C07-09EB-59E2-30D109E9E93E}"/>
          </ac:spMkLst>
        </pc:spChg>
        <pc:spChg chg="mod">
          <ac:chgData name="Alekhya Dabbiru" userId="4ed63fdb51b549a4" providerId="LiveId" clId="{BBAAC6CF-EA77-41D2-990D-F0D40401A5F8}" dt="2025-04-23T18:04:18.752" v="1445" actId="20577"/>
          <ac:spMkLst>
            <pc:docMk/>
            <pc:sldMk cId="2916408543" sldId="261"/>
            <ac:spMk id="5" creationId="{3B935815-26B0-A726-2CDA-7E3AC0BF8D8A}"/>
          </ac:spMkLst>
        </pc:spChg>
        <pc:picChg chg="add mod">
          <ac:chgData name="Alekhya Dabbiru" userId="4ed63fdb51b549a4" providerId="LiveId" clId="{BBAAC6CF-EA77-41D2-990D-F0D40401A5F8}" dt="2025-04-23T17:54:23.912" v="1320" actId="1076"/>
          <ac:picMkLst>
            <pc:docMk/>
            <pc:sldMk cId="2916408543" sldId="261"/>
            <ac:picMk id="1026" creationId="{53ABDC72-1BD7-ACAA-E4FE-8CA71B131BE9}"/>
          </ac:picMkLst>
        </pc:picChg>
        <pc:picChg chg="add del mod">
          <ac:chgData name="Alekhya Dabbiru" userId="4ed63fdb51b549a4" providerId="LiveId" clId="{BBAAC6CF-EA77-41D2-990D-F0D40401A5F8}" dt="2025-04-23T17:57:46.115" v="1344" actId="478"/>
          <ac:picMkLst>
            <pc:docMk/>
            <pc:sldMk cId="2916408543" sldId="261"/>
            <ac:picMk id="1028" creationId="{B2323CE3-7A6F-EA1A-40C2-42771322240E}"/>
          </ac:picMkLst>
        </pc:picChg>
        <pc:picChg chg="add mod">
          <ac:chgData name="Alekhya Dabbiru" userId="4ed63fdb51b549a4" providerId="LiveId" clId="{BBAAC6CF-EA77-41D2-990D-F0D40401A5F8}" dt="2025-04-23T17:58:04.384" v="1353" actId="1076"/>
          <ac:picMkLst>
            <pc:docMk/>
            <pc:sldMk cId="2916408543" sldId="261"/>
            <ac:picMk id="1030" creationId="{6FE02E82-C62B-C076-6E93-81205EA117FC}"/>
          </ac:picMkLst>
        </pc:picChg>
      </pc:sldChg>
      <pc:sldChg chg="addSp modSp mod">
        <pc:chgData name="Alekhya Dabbiru" userId="4ed63fdb51b549a4" providerId="LiveId" clId="{BBAAC6CF-EA77-41D2-990D-F0D40401A5F8}" dt="2025-04-23T18:22:15.660" v="1625" actId="113"/>
        <pc:sldMkLst>
          <pc:docMk/>
          <pc:sldMk cId="3871623344" sldId="262"/>
        </pc:sldMkLst>
        <pc:spChg chg="mod">
          <ac:chgData name="Alekhya Dabbiru" userId="4ed63fdb51b549a4" providerId="LiveId" clId="{BBAAC6CF-EA77-41D2-990D-F0D40401A5F8}" dt="2025-04-23T18:22:15.660" v="1625" actId="113"/>
          <ac:spMkLst>
            <pc:docMk/>
            <pc:sldMk cId="3871623344" sldId="262"/>
            <ac:spMk id="3" creationId="{F44142A5-3A4E-6614-D51D-66F6B7E55AB8}"/>
          </ac:spMkLst>
        </pc:spChg>
        <pc:spChg chg="add">
          <ac:chgData name="Alekhya Dabbiru" userId="4ed63fdb51b549a4" providerId="LiveId" clId="{BBAAC6CF-EA77-41D2-990D-F0D40401A5F8}" dt="2025-04-23T18:08:18.876" v="1467"/>
          <ac:spMkLst>
            <pc:docMk/>
            <pc:sldMk cId="3871623344" sldId="262"/>
            <ac:spMk id="4" creationId="{3F43A093-45FC-26DF-E5AE-C3DDA5FF352D}"/>
          </ac:spMkLst>
        </pc:spChg>
      </pc:sldChg>
      <pc:sldChg chg="modSp mod">
        <pc:chgData name="Alekhya Dabbiru" userId="4ed63fdb51b549a4" providerId="LiveId" clId="{BBAAC6CF-EA77-41D2-990D-F0D40401A5F8}" dt="2025-04-23T18:31:43.183" v="1745" actId="20577"/>
        <pc:sldMkLst>
          <pc:docMk/>
          <pc:sldMk cId="367179764" sldId="263"/>
        </pc:sldMkLst>
        <pc:spChg chg="mod">
          <ac:chgData name="Alekhya Dabbiru" userId="4ed63fdb51b549a4" providerId="LiveId" clId="{BBAAC6CF-EA77-41D2-990D-F0D40401A5F8}" dt="2025-04-23T18:31:43.183" v="1745" actId="20577"/>
          <ac:spMkLst>
            <pc:docMk/>
            <pc:sldMk cId="367179764" sldId="263"/>
            <ac:spMk id="3" creationId="{52E4CEAF-3A14-86FF-04A2-0A5EB0330518}"/>
          </ac:spMkLst>
        </pc:spChg>
      </pc:sldChg>
      <pc:sldChg chg="addSp modSp mod">
        <pc:chgData name="Alekhya Dabbiru" userId="4ed63fdb51b549a4" providerId="LiveId" clId="{BBAAC6CF-EA77-41D2-990D-F0D40401A5F8}" dt="2025-04-23T18:22:24.178" v="1627" actId="115"/>
        <pc:sldMkLst>
          <pc:docMk/>
          <pc:sldMk cId="4161884994" sldId="264"/>
        </pc:sldMkLst>
        <pc:spChg chg="mod">
          <ac:chgData name="Alekhya Dabbiru" userId="4ed63fdb51b549a4" providerId="LiveId" clId="{BBAAC6CF-EA77-41D2-990D-F0D40401A5F8}" dt="2025-04-23T18:22:24.178" v="1627" actId="115"/>
          <ac:spMkLst>
            <pc:docMk/>
            <pc:sldMk cId="4161884994" sldId="264"/>
            <ac:spMk id="3" creationId="{FC05A811-2562-666D-DB2B-80D5435D4ECE}"/>
          </ac:spMkLst>
        </pc:spChg>
        <pc:spChg chg="add">
          <ac:chgData name="Alekhya Dabbiru" userId="4ed63fdb51b549a4" providerId="LiveId" clId="{BBAAC6CF-EA77-41D2-990D-F0D40401A5F8}" dt="2025-04-23T05:01:56.002" v="858"/>
          <ac:spMkLst>
            <pc:docMk/>
            <pc:sldMk cId="4161884994" sldId="264"/>
            <ac:spMk id="4" creationId="{3D780EE4-F82F-5DF8-C7DC-CE2B26061E19}"/>
          </ac:spMkLst>
        </pc:spChg>
        <pc:spChg chg="add">
          <ac:chgData name="Alekhya Dabbiru" userId="4ed63fdb51b549a4" providerId="LiveId" clId="{BBAAC6CF-EA77-41D2-990D-F0D40401A5F8}" dt="2025-04-23T18:11:58.822" v="1522"/>
          <ac:spMkLst>
            <pc:docMk/>
            <pc:sldMk cId="4161884994" sldId="264"/>
            <ac:spMk id="4" creationId="{7C1C81C9-4586-F9D7-197A-4B3794100670}"/>
          </ac:spMkLst>
        </pc:spChg>
        <pc:spChg chg="add">
          <ac:chgData name="Alekhya Dabbiru" userId="4ed63fdb51b549a4" providerId="LiveId" clId="{BBAAC6CF-EA77-41D2-990D-F0D40401A5F8}" dt="2025-04-23T05:03:57.691" v="870"/>
          <ac:spMkLst>
            <pc:docMk/>
            <pc:sldMk cId="4161884994" sldId="264"/>
            <ac:spMk id="5" creationId="{19FB4ACD-E7C5-4319-6327-D2EA0E55CA6C}"/>
          </ac:spMkLst>
        </pc:spChg>
      </pc:sldChg>
      <pc:sldChg chg="addSp delSp modSp mod ord">
        <pc:chgData name="Alekhya Dabbiru" userId="4ed63fdb51b549a4" providerId="LiveId" clId="{BBAAC6CF-EA77-41D2-990D-F0D40401A5F8}" dt="2025-04-23T18:24:57.903" v="1672" actId="20577"/>
        <pc:sldMkLst>
          <pc:docMk/>
          <pc:sldMk cId="3188140069" sldId="265"/>
        </pc:sldMkLst>
        <pc:spChg chg="mod">
          <ac:chgData name="Alekhya Dabbiru" userId="4ed63fdb51b549a4" providerId="LiveId" clId="{BBAAC6CF-EA77-41D2-990D-F0D40401A5F8}" dt="2025-04-23T01:45:07.078" v="205" actId="1076"/>
          <ac:spMkLst>
            <pc:docMk/>
            <pc:sldMk cId="3188140069" sldId="265"/>
            <ac:spMk id="2" creationId="{46E118B4-2DA4-0E80-54D1-007AD52081C3}"/>
          </ac:spMkLst>
        </pc:spChg>
        <pc:spChg chg="mod">
          <ac:chgData name="Alekhya Dabbiru" userId="4ed63fdb51b549a4" providerId="LiveId" clId="{BBAAC6CF-EA77-41D2-990D-F0D40401A5F8}" dt="2025-04-23T18:24:57.903" v="1672" actId="20577"/>
          <ac:spMkLst>
            <pc:docMk/>
            <pc:sldMk cId="3188140069" sldId="265"/>
            <ac:spMk id="3" creationId="{DA47A784-05C2-8144-9798-CB337C1FA034}"/>
          </ac:spMkLst>
        </pc:spChg>
        <pc:spChg chg="add del mod">
          <ac:chgData name="Alekhya Dabbiru" userId="4ed63fdb51b549a4" providerId="LiveId" clId="{BBAAC6CF-EA77-41D2-990D-F0D40401A5F8}" dt="2025-04-23T01:44:53.013" v="201"/>
          <ac:spMkLst>
            <pc:docMk/>
            <pc:sldMk cId="3188140069" sldId="265"/>
            <ac:spMk id="7" creationId="{A95E94EE-E466-2233-83E0-0047DB11081C}"/>
          </ac:spMkLst>
        </pc:spChg>
        <pc:spChg chg="add">
          <ac:chgData name="Alekhya Dabbiru" userId="4ed63fdb51b549a4" providerId="LiveId" clId="{BBAAC6CF-EA77-41D2-990D-F0D40401A5F8}" dt="2025-04-23T02:26:34.068" v="487"/>
          <ac:spMkLst>
            <pc:docMk/>
            <pc:sldMk cId="3188140069" sldId="265"/>
            <ac:spMk id="8" creationId="{450571F3-09ED-A285-DE47-F9272C459722}"/>
          </ac:spMkLst>
        </pc:spChg>
        <pc:spChg chg="add">
          <ac:chgData name="Alekhya Dabbiru" userId="4ed63fdb51b549a4" providerId="LiveId" clId="{BBAAC6CF-EA77-41D2-990D-F0D40401A5F8}" dt="2025-04-23T05:07:09.054" v="890"/>
          <ac:spMkLst>
            <pc:docMk/>
            <pc:sldMk cId="3188140069" sldId="265"/>
            <ac:spMk id="9" creationId="{9EA43AD7-63D0-46C7-C2D7-A9B8FB9A36AF}"/>
          </ac:spMkLst>
        </pc:spChg>
        <pc:picChg chg="add del mod modCrop">
          <ac:chgData name="Alekhya Dabbiru" userId="4ed63fdb51b549a4" providerId="LiveId" clId="{BBAAC6CF-EA77-41D2-990D-F0D40401A5F8}" dt="2025-04-23T01:44:44.436" v="196" actId="478"/>
          <ac:picMkLst>
            <pc:docMk/>
            <pc:sldMk cId="3188140069" sldId="265"/>
            <ac:picMk id="5" creationId="{BCC15B85-2226-9CE7-BFE9-22FB218FD27B}"/>
          </ac:picMkLst>
        </pc:picChg>
      </pc:sldChg>
      <pc:sldChg chg="addSp delSp modSp mod">
        <pc:chgData name="Alekhya Dabbiru" userId="4ed63fdb51b549a4" providerId="LiveId" clId="{BBAAC6CF-EA77-41D2-990D-F0D40401A5F8}" dt="2025-04-23T18:24:50.304" v="1669" actId="20577"/>
        <pc:sldMkLst>
          <pc:docMk/>
          <pc:sldMk cId="3585005581" sldId="266"/>
        </pc:sldMkLst>
        <pc:spChg chg="mod">
          <ac:chgData name="Alekhya Dabbiru" userId="4ed63fdb51b549a4" providerId="LiveId" clId="{BBAAC6CF-EA77-41D2-990D-F0D40401A5F8}" dt="2025-04-23T07:18:37.023" v="1258" actId="1076"/>
          <ac:spMkLst>
            <pc:docMk/>
            <pc:sldMk cId="3585005581" sldId="266"/>
            <ac:spMk id="2" creationId="{BECB14F6-1A6B-5FA3-A26F-A7F6BF6E40CA}"/>
          </ac:spMkLst>
        </pc:spChg>
        <pc:spChg chg="mod">
          <ac:chgData name="Alekhya Dabbiru" userId="4ed63fdb51b549a4" providerId="LiveId" clId="{BBAAC6CF-EA77-41D2-990D-F0D40401A5F8}" dt="2025-04-23T18:24:50.304" v="1669" actId="20577"/>
          <ac:spMkLst>
            <pc:docMk/>
            <pc:sldMk cId="3585005581" sldId="266"/>
            <ac:spMk id="3" creationId="{1FFC64AC-FC24-7EEB-C7BD-E4EB759F4E2B}"/>
          </ac:spMkLst>
        </pc:spChg>
        <pc:spChg chg="add">
          <ac:chgData name="Alekhya Dabbiru" userId="4ed63fdb51b549a4" providerId="LiveId" clId="{BBAAC6CF-EA77-41D2-990D-F0D40401A5F8}" dt="2025-04-23T18:24:07.619" v="1632"/>
          <ac:spMkLst>
            <pc:docMk/>
            <pc:sldMk cId="3585005581" sldId="266"/>
            <ac:spMk id="4" creationId="{06AE2642-C48C-427B-649C-05987258587A}"/>
          </ac:spMkLst>
        </pc:spChg>
        <pc:spChg chg="add del mod">
          <ac:chgData name="Alekhya Dabbiru" userId="4ed63fdb51b549a4" providerId="LiveId" clId="{BBAAC6CF-EA77-41D2-990D-F0D40401A5F8}" dt="2025-04-23T02:06:56.578" v="399"/>
          <ac:spMkLst>
            <pc:docMk/>
            <pc:sldMk cId="3585005581" sldId="266"/>
            <ac:spMk id="4" creationId="{BE8114DF-6EF1-639F-1284-172AC9242594}"/>
          </ac:spMkLst>
        </pc:spChg>
        <pc:spChg chg="add">
          <ac:chgData name="Alekhya Dabbiru" userId="4ed63fdb51b549a4" providerId="LiveId" clId="{BBAAC6CF-EA77-41D2-990D-F0D40401A5F8}" dt="2025-04-23T02:05:22.474" v="384"/>
          <ac:spMkLst>
            <pc:docMk/>
            <pc:sldMk cId="3585005581" sldId="266"/>
            <ac:spMk id="5" creationId="{B7FCE05C-19E2-FA6F-88F1-EE887DF09D1B}"/>
          </ac:spMkLst>
        </pc:spChg>
        <pc:spChg chg="add">
          <ac:chgData name="Alekhya Dabbiru" userId="4ed63fdb51b549a4" providerId="LiveId" clId="{BBAAC6CF-EA77-41D2-990D-F0D40401A5F8}" dt="2025-04-23T02:05:35.449" v="387"/>
          <ac:spMkLst>
            <pc:docMk/>
            <pc:sldMk cId="3585005581" sldId="266"/>
            <ac:spMk id="6" creationId="{68EA9F87-5F24-DDB6-B5AB-1139B02A92F6}"/>
          </ac:spMkLst>
        </pc:spChg>
        <pc:spChg chg="add">
          <ac:chgData name="Alekhya Dabbiru" userId="4ed63fdb51b549a4" providerId="LiveId" clId="{BBAAC6CF-EA77-41D2-990D-F0D40401A5F8}" dt="2025-04-23T02:05:35.449" v="387"/>
          <ac:spMkLst>
            <pc:docMk/>
            <pc:sldMk cId="3585005581" sldId="266"/>
            <ac:spMk id="7" creationId="{BF97456B-B5AC-FE33-393E-2BEA9D65158C}"/>
          </ac:spMkLst>
        </pc:spChg>
        <pc:spChg chg="add">
          <ac:chgData name="Alekhya Dabbiru" userId="4ed63fdb51b549a4" providerId="LiveId" clId="{BBAAC6CF-EA77-41D2-990D-F0D40401A5F8}" dt="2025-04-23T02:05:35.449" v="387"/>
          <ac:spMkLst>
            <pc:docMk/>
            <pc:sldMk cId="3585005581" sldId="266"/>
            <ac:spMk id="8" creationId="{D932ED49-7A0E-FD11-9139-6222F13DCCE8}"/>
          </ac:spMkLst>
        </pc:spChg>
        <pc:spChg chg="add">
          <ac:chgData name="Alekhya Dabbiru" userId="4ed63fdb51b549a4" providerId="LiveId" clId="{BBAAC6CF-EA77-41D2-990D-F0D40401A5F8}" dt="2025-04-23T02:05:35.449" v="387"/>
          <ac:spMkLst>
            <pc:docMk/>
            <pc:sldMk cId="3585005581" sldId="266"/>
            <ac:spMk id="9" creationId="{0360D40C-1033-ECB5-16CE-4ACAF8B17071}"/>
          </ac:spMkLst>
        </pc:spChg>
        <pc:spChg chg="add">
          <ac:chgData name="Alekhya Dabbiru" userId="4ed63fdb51b549a4" providerId="LiveId" clId="{BBAAC6CF-EA77-41D2-990D-F0D40401A5F8}" dt="2025-04-23T02:05:35.449" v="387"/>
          <ac:spMkLst>
            <pc:docMk/>
            <pc:sldMk cId="3585005581" sldId="266"/>
            <ac:spMk id="10" creationId="{86A6AF6F-CD88-E8B3-5D80-FB784E4D3CA8}"/>
          </ac:spMkLst>
        </pc:spChg>
        <pc:spChg chg="add">
          <ac:chgData name="Alekhya Dabbiru" userId="4ed63fdb51b549a4" providerId="LiveId" clId="{BBAAC6CF-EA77-41D2-990D-F0D40401A5F8}" dt="2025-04-23T02:06:05.755" v="388"/>
          <ac:spMkLst>
            <pc:docMk/>
            <pc:sldMk cId="3585005581" sldId="266"/>
            <ac:spMk id="11" creationId="{102F5DC2-7E2C-CE47-814A-EEABF07CA468}"/>
          </ac:spMkLst>
        </pc:spChg>
        <pc:spChg chg="add">
          <ac:chgData name="Alekhya Dabbiru" userId="4ed63fdb51b549a4" providerId="LiveId" clId="{BBAAC6CF-EA77-41D2-990D-F0D40401A5F8}" dt="2025-04-23T02:10:40.156" v="421"/>
          <ac:spMkLst>
            <pc:docMk/>
            <pc:sldMk cId="3585005581" sldId="266"/>
            <ac:spMk id="12" creationId="{C46625DE-340D-0668-0551-8ABCC6DE29F0}"/>
          </ac:spMkLst>
        </pc:spChg>
        <pc:spChg chg="add">
          <ac:chgData name="Alekhya Dabbiru" userId="4ed63fdb51b549a4" providerId="LiveId" clId="{BBAAC6CF-EA77-41D2-990D-F0D40401A5F8}" dt="2025-04-23T02:10:43.808" v="423"/>
          <ac:spMkLst>
            <pc:docMk/>
            <pc:sldMk cId="3585005581" sldId="266"/>
            <ac:spMk id="13" creationId="{E84A8381-2AC6-0D4E-A86F-544FB1D79E4B}"/>
          </ac:spMkLst>
        </pc:spChg>
      </pc:sldChg>
      <pc:sldChg chg="addSp modSp mod">
        <pc:chgData name="Alekhya Dabbiru" userId="4ed63fdb51b549a4" providerId="LiveId" clId="{BBAAC6CF-EA77-41D2-990D-F0D40401A5F8}" dt="2025-04-23T18:28:01.180" v="1693" actId="115"/>
        <pc:sldMkLst>
          <pc:docMk/>
          <pc:sldMk cId="1161622662" sldId="267"/>
        </pc:sldMkLst>
        <pc:spChg chg="mod">
          <ac:chgData name="Alekhya Dabbiru" userId="4ed63fdb51b549a4" providerId="LiveId" clId="{BBAAC6CF-EA77-41D2-990D-F0D40401A5F8}" dt="2025-04-23T18:28:01.180" v="1693" actId="115"/>
          <ac:spMkLst>
            <pc:docMk/>
            <pc:sldMk cId="1161622662" sldId="267"/>
            <ac:spMk id="3" creationId="{1600A86F-E3D0-10A3-F286-CDB6A553E290}"/>
          </ac:spMkLst>
        </pc:spChg>
        <pc:spChg chg="add">
          <ac:chgData name="Alekhya Dabbiru" userId="4ed63fdb51b549a4" providerId="LiveId" clId="{BBAAC6CF-EA77-41D2-990D-F0D40401A5F8}" dt="2025-04-23T05:22:35.389" v="929"/>
          <ac:spMkLst>
            <pc:docMk/>
            <pc:sldMk cId="1161622662" sldId="267"/>
            <ac:spMk id="4" creationId="{5D12F2BA-5952-2705-F625-30A64CBBD97D}"/>
          </ac:spMkLst>
        </pc:spChg>
      </pc:sldChg>
      <pc:sldChg chg="addSp delSp modSp del mod">
        <pc:chgData name="Alekhya Dabbiru" userId="4ed63fdb51b549a4" providerId="LiveId" clId="{BBAAC6CF-EA77-41D2-990D-F0D40401A5F8}" dt="2025-04-23T01:25:24.770" v="47" actId="47"/>
        <pc:sldMkLst>
          <pc:docMk/>
          <pc:sldMk cId="1928612625" sldId="268"/>
        </pc:sldMkLst>
        <pc:spChg chg="add mod">
          <ac:chgData name="Alekhya Dabbiru" userId="4ed63fdb51b549a4" providerId="LiveId" clId="{BBAAC6CF-EA77-41D2-990D-F0D40401A5F8}" dt="2025-04-23T01:24:34.565" v="44" actId="478"/>
          <ac:spMkLst>
            <pc:docMk/>
            <pc:sldMk cId="1928612625" sldId="268"/>
            <ac:spMk id="4" creationId="{A8FC8904-09F8-721D-3E11-18D1CE3FDBF6}"/>
          </ac:spMkLst>
        </pc:spChg>
        <pc:picChg chg="del">
          <ac:chgData name="Alekhya Dabbiru" userId="4ed63fdb51b549a4" providerId="LiveId" clId="{BBAAC6CF-EA77-41D2-990D-F0D40401A5F8}" dt="2025-04-23T01:24:34.565" v="44" actId="478"/>
          <ac:picMkLst>
            <pc:docMk/>
            <pc:sldMk cId="1928612625" sldId="268"/>
            <ac:picMk id="9" creationId="{32E52A64-E7B1-9207-676C-39A11FAE3F3B}"/>
          </ac:picMkLst>
        </pc:picChg>
      </pc:sldChg>
      <pc:sldChg chg="addSp delSp modSp del mod ord">
        <pc:chgData name="Alekhya Dabbiru" userId="4ed63fdb51b549a4" providerId="LiveId" clId="{BBAAC6CF-EA77-41D2-990D-F0D40401A5F8}" dt="2025-04-23T02:32:32.754" v="547" actId="2696"/>
        <pc:sldMkLst>
          <pc:docMk/>
          <pc:sldMk cId="1689866809" sldId="270"/>
        </pc:sldMkLst>
        <pc:spChg chg="add mod">
          <ac:chgData name="Alekhya Dabbiru" userId="4ed63fdb51b549a4" providerId="LiveId" clId="{BBAAC6CF-EA77-41D2-990D-F0D40401A5F8}" dt="2025-04-23T02:32:19.464" v="544" actId="478"/>
          <ac:spMkLst>
            <pc:docMk/>
            <pc:sldMk cId="1689866809" sldId="270"/>
            <ac:spMk id="4" creationId="{19111A9E-3039-EB6C-F6F5-0B593C168B93}"/>
          </ac:spMkLst>
        </pc:spChg>
        <pc:picChg chg="del">
          <ac:chgData name="Alekhya Dabbiru" userId="4ed63fdb51b549a4" providerId="LiveId" clId="{BBAAC6CF-EA77-41D2-990D-F0D40401A5F8}" dt="2025-04-23T02:32:19.464" v="544" actId="478"/>
          <ac:picMkLst>
            <pc:docMk/>
            <pc:sldMk cId="1689866809" sldId="270"/>
            <ac:picMk id="5" creationId="{5EA5604C-569F-32F2-848C-6E0C6F2DF8E3}"/>
          </ac:picMkLst>
        </pc:picChg>
      </pc:sldChg>
      <pc:sldChg chg="del">
        <pc:chgData name="Alekhya Dabbiru" userId="4ed63fdb51b549a4" providerId="LiveId" clId="{BBAAC6CF-EA77-41D2-990D-F0D40401A5F8}" dt="2025-04-23T02:36:31.093" v="583" actId="47"/>
        <pc:sldMkLst>
          <pc:docMk/>
          <pc:sldMk cId="869358490" sldId="271"/>
        </pc:sldMkLst>
      </pc:sldChg>
      <pc:sldChg chg="addSp delSp modSp mod">
        <pc:chgData name="Alekhya Dabbiru" userId="4ed63fdb51b549a4" providerId="LiveId" clId="{BBAAC6CF-EA77-41D2-990D-F0D40401A5F8}" dt="2025-04-23T06:29:18.712" v="1074" actId="20577"/>
        <pc:sldMkLst>
          <pc:docMk/>
          <pc:sldMk cId="1618625496" sldId="273"/>
        </pc:sldMkLst>
        <pc:spChg chg="mod">
          <ac:chgData name="Alekhya Dabbiru" userId="4ed63fdb51b549a4" providerId="LiveId" clId="{BBAAC6CF-EA77-41D2-990D-F0D40401A5F8}" dt="2025-04-23T06:28:42.621" v="1048" actId="27636"/>
          <ac:spMkLst>
            <pc:docMk/>
            <pc:sldMk cId="1618625496" sldId="273"/>
            <ac:spMk id="2" creationId="{0A11606F-75D1-529A-6064-553F1787F380}"/>
          </ac:spMkLst>
        </pc:spChg>
        <pc:spChg chg="add del mod">
          <ac:chgData name="Alekhya Dabbiru" userId="4ed63fdb51b549a4" providerId="LiveId" clId="{BBAAC6CF-EA77-41D2-990D-F0D40401A5F8}" dt="2025-04-23T06:29:18.712" v="1074" actId="20577"/>
          <ac:spMkLst>
            <pc:docMk/>
            <pc:sldMk cId="1618625496" sldId="273"/>
            <ac:spMk id="3" creationId="{CEF9D2C8-4E12-1D27-02ED-3C6677F3866C}"/>
          </ac:spMkLst>
        </pc:spChg>
        <pc:spChg chg="add mod">
          <ac:chgData name="Alekhya Dabbiru" userId="4ed63fdb51b549a4" providerId="LiveId" clId="{BBAAC6CF-EA77-41D2-990D-F0D40401A5F8}" dt="2025-04-23T06:14:59.026" v="966"/>
          <ac:spMkLst>
            <pc:docMk/>
            <pc:sldMk cId="1618625496" sldId="273"/>
            <ac:spMk id="4" creationId="{BA9B1DB2-5FC0-3292-DFB2-D94E20AD6DCA}"/>
          </ac:spMkLst>
        </pc:spChg>
        <pc:spChg chg="add mod">
          <ac:chgData name="Alekhya Dabbiru" userId="4ed63fdb51b549a4" providerId="LiveId" clId="{BBAAC6CF-EA77-41D2-990D-F0D40401A5F8}" dt="2025-04-23T06:26:31.720" v="998"/>
          <ac:spMkLst>
            <pc:docMk/>
            <pc:sldMk cId="1618625496" sldId="273"/>
            <ac:spMk id="5" creationId="{63B032F5-87A4-A4E0-C0B2-2856EDB8D024}"/>
          </ac:spMkLst>
        </pc:spChg>
      </pc:sldChg>
      <pc:sldChg chg="addSp modSp mod">
        <pc:chgData name="Alekhya Dabbiru" userId="4ed63fdb51b549a4" providerId="LiveId" clId="{BBAAC6CF-EA77-41D2-990D-F0D40401A5F8}" dt="2025-04-23T06:53:10.756" v="1164" actId="1076"/>
        <pc:sldMkLst>
          <pc:docMk/>
          <pc:sldMk cId="2631827842" sldId="274"/>
        </pc:sldMkLst>
        <pc:spChg chg="mod">
          <ac:chgData name="Alekhya Dabbiru" userId="4ed63fdb51b549a4" providerId="LiveId" clId="{BBAAC6CF-EA77-41D2-990D-F0D40401A5F8}" dt="2025-04-23T06:53:06.432" v="1163" actId="1076"/>
          <ac:spMkLst>
            <pc:docMk/>
            <pc:sldMk cId="2631827842" sldId="274"/>
            <ac:spMk id="2" creationId="{02035FC3-C274-2FBC-273C-56CE2A730B4D}"/>
          </ac:spMkLst>
        </pc:spChg>
        <pc:spChg chg="mod">
          <ac:chgData name="Alekhya Dabbiru" userId="4ed63fdb51b549a4" providerId="LiveId" clId="{BBAAC6CF-EA77-41D2-990D-F0D40401A5F8}" dt="2025-04-23T06:53:10.756" v="1164" actId="1076"/>
          <ac:spMkLst>
            <pc:docMk/>
            <pc:sldMk cId="2631827842" sldId="274"/>
            <ac:spMk id="3" creationId="{48FB017F-2C6D-0A83-7C6B-C823F103EC3C}"/>
          </ac:spMkLst>
        </pc:spChg>
        <pc:spChg chg="add">
          <ac:chgData name="Alekhya Dabbiru" userId="4ed63fdb51b549a4" providerId="LiveId" clId="{BBAAC6CF-EA77-41D2-990D-F0D40401A5F8}" dt="2025-04-23T06:44:51.914" v="1103"/>
          <ac:spMkLst>
            <pc:docMk/>
            <pc:sldMk cId="2631827842" sldId="274"/>
            <ac:spMk id="4" creationId="{FDB91F08-03E1-5C53-7401-B34A958AE2ED}"/>
          </ac:spMkLst>
        </pc:spChg>
      </pc:sldChg>
      <pc:sldChg chg="addSp modSp mod">
        <pc:chgData name="Alekhya Dabbiru" userId="4ed63fdb51b549a4" providerId="LiveId" clId="{BBAAC6CF-EA77-41D2-990D-F0D40401A5F8}" dt="2025-04-23T07:19:09.290" v="1263" actId="1076"/>
        <pc:sldMkLst>
          <pc:docMk/>
          <pc:sldMk cId="928643271" sldId="276"/>
        </pc:sldMkLst>
        <pc:spChg chg="mod">
          <ac:chgData name="Alekhya Dabbiru" userId="4ed63fdb51b549a4" providerId="LiveId" clId="{BBAAC6CF-EA77-41D2-990D-F0D40401A5F8}" dt="2025-04-23T03:20:51.936" v="737" actId="20577"/>
          <ac:spMkLst>
            <pc:docMk/>
            <pc:sldMk cId="928643271" sldId="276"/>
            <ac:spMk id="2" creationId="{CEFCAABE-0B11-8927-178B-31B642476FDC}"/>
          </ac:spMkLst>
        </pc:spChg>
        <pc:spChg chg="mod">
          <ac:chgData name="Alekhya Dabbiru" userId="4ed63fdb51b549a4" providerId="LiveId" clId="{BBAAC6CF-EA77-41D2-990D-F0D40401A5F8}" dt="2025-04-23T07:19:09.290" v="1263" actId="1076"/>
          <ac:spMkLst>
            <pc:docMk/>
            <pc:sldMk cId="928643271" sldId="276"/>
            <ac:spMk id="3" creationId="{4E1FA120-5DBB-B64E-1A00-312B1E286F13}"/>
          </ac:spMkLst>
        </pc:spChg>
        <pc:spChg chg="add">
          <ac:chgData name="Alekhya Dabbiru" userId="4ed63fdb51b549a4" providerId="LiveId" clId="{BBAAC6CF-EA77-41D2-990D-F0D40401A5F8}" dt="2025-04-23T03:20:33.057" v="726"/>
          <ac:spMkLst>
            <pc:docMk/>
            <pc:sldMk cId="928643271" sldId="276"/>
            <ac:spMk id="4" creationId="{4587ED1E-34FA-4334-4947-73EE2E7D559A}"/>
          </ac:spMkLst>
        </pc:spChg>
        <pc:spChg chg="add">
          <ac:chgData name="Alekhya Dabbiru" userId="4ed63fdb51b549a4" providerId="LiveId" clId="{BBAAC6CF-EA77-41D2-990D-F0D40401A5F8}" dt="2025-04-23T03:20:33.057" v="726"/>
          <ac:spMkLst>
            <pc:docMk/>
            <pc:sldMk cId="928643271" sldId="276"/>
            <ac:spMk id="5" creationId="{2CCC367E-BA14-54A4-AF1F-83ACC94B2472}"/>
          </ac:spMkLst>
        </pc:spChg>
      </pc:sldChg>
      <pc:sldChg chg="addSp delSp modSp mod">
        <pc:chgData name="Alekhya Dabbiru" userId="4ed63fdb51b549a4" providerId="LiveId" clId="{BBAAC6CF-EA77-41D2-990D-F0D40401A5F8}" dt="2025-04-23T07:12:42.729" v="1218" actId="1076"/>
        <pc:sldMkLst>
          <pc:docMk/>
          <pc:sldMk cId="1440402988" sldId="277"/>
        </pc:sldMkLst>
        <pc:spChg chg="add del mod">
          <ac:chgData name="Alekhya Dabbiru" userId="4ed63fdb51b549a4" providerId="LiveId" clId="{BBAAC6CF-EA77-41D2-990D-F0D40401A5F8}" dt="2025-04-23T07:12:42.729" v="1218" actId="1076"/>
          <ac:spMkLst>
            <pc:docMk/>
            <pc:sldMk cId="1440402988" sldId="277"/>
            <ac:spMk id="3" creationId="{AEF12CA7-6976-3B98-1E08-D88D7751F9B5}"/>
          </ac:spMkLst>
        </pc:spChg>
        <pc:spChg chg="add mod">
          <ac:chgData name="Alekhya Dabbiru" userId="4ed63fdb51b549a4" providerId="LiveId" clId="{BBAAC6CF-EA77-41D2-990D-F0D40401A5F8}" dt="2025-04-23T07:09:21.255" v="1191"/>
          <ac:spMkLst>
            <pc:docMk/>
            <pc:sldMk cId="1440402988" sldId="277"/>
            <ac:spMk id="4" creationId="{9E69D43A-C93C-486B-9324-69B2D2259C4E}"/>
          </ac:spMkLst>
        </pc:spChg>
      </pc:sldChg>
      <pc:sldChg chg="addSp delSp modSp mod">
        <pc:chgData name="Alekhya Dabbiru" userId="4ed63fdb51b549a4" providerId="LiveId" clId="{BBAAC6CF-EA77-41D2-990D-F0D40401A5F8}" dt="2025-04-23T07:19:17.748" v="1265" actId="1076"/>
        <pc:sldMkLst>
          <pc:docMk/>
          <pc:sldMk cId="403044939" sldId="278"/>
        </pc:sldMkLst>
        <pc:spChg chg="mod">
          <ac:chgData name="Alekhya Dabbiru" userId="4ed63fdb51b549a4" providerId="LiveId" clId="{BBAAC6CF-EA77-41D2-990D-F0D40401A5F8}" dt="2025-04-23T04:56:29.796" v="845" actId="1076"/>
          <ac:spMkLst>
            <pc:docMk/>
            <pc:sldMk cId="403044939" sldId="278"/>
            <ac:spMk id="2" creationId="{9ECB4ABF-793D-72E0-79D7-DD2A9D6440F6}"/>
          </ac:spMkLst>
        </pc:spChg>
        <pc:spChg chg="add del mod">
          <ac:chgData name="Alekhya Dabbiru" userId="4ed63fdb51b549a4" providerId="LiveId" clId="{BBAAC6CF-EA77-41D2-990D-F0D40401A5F8}" dt="2025-04-23T07:19:17.748" v="1265" actId="1076"/>
          <ac:spMkLst>
            <pc:docMk/>
            <pc:sldMk cId="403044939" sldId="278"/>
            <ac:spMk id="3" creationId="{6A47AC74-2605-92E5-48AD-43D9738E632E}"/>
          </ac:spMkLst>
        </pc:spChg>
        <pc:spChg chg="add mod">
          <ac:chgData name="Alekhya Dabbiru" userId="4ed63fdb51b549a4" providerId="LiveId" clId="{BBAAC6CF-EA77-41D2-990D-F0D40401A5F8}" dt="2025-04-23T04:47:48.710" v="821"/>
          <ac:spMkLst>
            <pc:docMk/>
            <pc:sldMk cId="403044939" sldId="278"/>
            <ac:spMk id="4" creationId="{F8A221AA-0892-2C18-2C4E-9617FE650571}"/>
          </ac:spMkLst>
        </pc:spChg>
      </pc:sldChg>
      <pc:sldChg chg="modSp del mod">
        <pc:chgData name="Alekhya Dabbiru" userId="4ed63fdb51b549a4" providerId="LiveId" clId="{BBAAC6CF-EA77-41D2-990D-F0D40401A5F8}" dt="2025-04-23T03:25:07.119" v="809" actId="2696"/>
        <pc:sldMkLst>
          <pc:docMk/>
          <pc:sldMk cId="2219184058" sldId="281"/>
        </pc:sldMkLst>
        <pc:spChg chg="mod">
          <ac:chgData name="Alekhya Dabbiru" userId="4ed63fdb51b549a4" providerId="LiveId" clId="{BBAAC6CF-EA77-41D2-990D-F0D40401A5F8}" dt="2025-04-23T02:36:40.010" v="585" actId="20577"/>
          <ac:spMkLst>
            <pc:docMk/>
            <pc:sldMk cId="2219184058" sldId="281"/>
            <ac:spMk id="11" creationId="{9CA79FC1-F2D4-1380-E5FA-BFD7453E6077}"/>
          </ac:spMkLst>
        </pc:spChg>
      </pc:sldChg>
      <pc:sldChg chg="modSp mod">
        <pc:chgData name="Alekhya Dabbiru" userId="4ed63fdb51b549a4" providerId="LiveId" clId="{BBAAC6CF-EA77-41D2-990D-F0D40401A5F8}" dt="2025-04-23T18:22:19.640" v="1626" actId="115"/>
        <pc:sldMkLst>
          <pc:docMk/>
          <pc:sldMk cId="3244474584" sldId="282"/>
        </pc:sldMkLst>
        <pc:spChg chg="mod">
          <ac:chgData name="Alekhya Dabbiru" userId="4ed63fdb51b549a4" providerId="LiveId" clId="{BBAAC6CF-EA77-41D2-990D-F0D40401A5F8}" dt="2025-04-23T18:10:56.175" v="1518" actId="1076"/>
          <ac:spMkLst>
            <pc:docMk/>
            <pc:sldMk cId="3244474584" sldId="282"/>
            <ac:spMk id="2" creationId="{BDD68FCE-D589-B52D-E775-465483489D5F}"/>
          </ac:spMkLst>
        </pc:spChg>
        <pc:spChg chg="mod">
          <ac:chgData name="Alekhya Dabbiru" userId="4ed63fdb51b549a4" providerId="LiveId" clId="{BBAAC6CF-EA77-41D2-990D-F0D40401A5F8}" dt="2025-04-23T18:22:19.640" v="1626" actId="115"/>
          <ac:spMkLst>
            <pc:docMk/>
            <pc:sldMk cId="3244474584" sldId="282"/>
            <ac:spMk id="3" creationId="{F1C24A92-85B7-A8FD-F948-0D4AEA3B347A}"/>
          </ac:spMkLst>
        </pc:spChg>
      </pc:sldChg>
      <pc:sldChg chg="addSp delSp modSp mod">
        <pc:chgData name="Alekhya Dabbiru" userId="4ed63fdb51b549a4" providerId="LiveId" clId="{BBAAC6CF-EA77-41D2-990D-F0D40401A5F8}" dt="2025-04-23T18:04:13.906" v="1443" actId="20577"/>
        <pc:sldMkLst>
          <pc:docMk/>
          <pc:sldMk cId="1703811107" sldId="283"/>
        </pc:sldMkLst>
        <pc:spChg chg="del mod">
          <ac:chgData name="Alekhya Dabbiru" userId="4ed63fdb51b549a4" providerId="LiveId" clId="{BBAAC6CF-EA77-41D2-990D-F0D40401A5F8}" dt="2025-04-23T17:54:11.805" v="1317"/>
          <ac:spMkLst>
            <pc:docMk/>
            <pc:sldMk cId="1703811107" sldId="283"/>
            <ac:spMk id="3" creationId="{47B2674F-BB54-D1D0-621B-9A21E3AE5111}"/>
          </ac:spMkLst>
        </pc:spChg>
        <pc:spChg chg="add mod">
          <ac:chgData name="Alekhya Dabbiru" userId="4ed63fdb51b549a4" providerId="LiveId" clId="{BBAAC6CF-EA77-41D2-990D-F0D40401A5F8}" dt="2025-04-23T18:04:13.906" v="1443" actId="20577"/>
          <ac:spMkLst>
            <pc:docMk/>
            <pc:sldMk cId="1703811107" sldId="283"/>
            <ac:spMk id="4" creationId="{48D6BEC6-A96D-AC17-2F8B-87C6767D2B5F}"/>
          </ac:spMkLst>
        </pc:spChg>
        <pc:spChg chg="add">
          <ac:chgData name="Alekhya Dabbiru" userId="4ed63fdb51b549a4" providerId="LiveId" clId="{BBAAC6CF-EA77-41D2-990D-F0D40401A5F8}" dt="2025-04-23T17:59:19.958" v="1357"/>
          <ac:spMkLst>
            <pc:docMk/>
            <pc:sldMk cId="1703811107" sldId="283"/>
            <ac:spMk id="5" creationId="{3458D298-8574-DE48-FE7A-492BFEDD4133}"/>
          </ac:spMkLst>
        </pc:spChg>
        <pc:picChg chg="add mod">
          <ac:chgData name="Alekhya Dabbiru" userId="4ed63fdb51b549a4" providerId="LiveId" clId="{BBAAC6CF-EA77-41D2-990D-F0D40401A5F8}" dt="2025-04-23T18:03:53.757" v="1437" actId="1076"/>
          <ac:picMkLst>
            <pc:docMk/>
            <pc:sldMk cId="1703811107" sldId="283"/>
            <ac:picMk id="2051" creationId="{A6570874-9793-5C95-7808-C5646CFE5CB7}"/>
          </ac:picMkLst>
        </pc:picChg>
        <pc:picChg chg="del mod">
          <ac:chgData name="Alekhya Dabbiru" userId="4ed63fdb51b549a4" providerId="LiveId" clId="{BBAAC6CF-EA77-41D2-990D-F0D40401A5F8}" dt="2025-04-23T18:02:12.164" v="1385" actId="478"/>
          <ac:picMkLst>
            <pc:docMk/>
            <pc:sldMk cId="1703811107" sldId="283"/>
            <ac:picMk id="3078" creationId="{09819E3D-3EB3-74F4-06EF-378D348B75E3}"/>
          </ac:picMkLst>
        </pc:picChg>
      </pc:sldChg>
      <pc:sldChg chg="modSp new del mod">
        <pc:chgData name="Alekhya Dabbiru" userId="4ed63fdb51b549a4" providerId="LiveId" clId="{BBAAC6CF-EA77-41D2-990D-F0D40401A5F8}" dt="2025-04-23T18:17:55.789" v="1590" actId="2696"/>
        <pc:sldMkLst>
          <pc:docMk/>
          <pc:sldMk cId="3985177925" sldId="284"/>
        </pc:sldMkLst>
        <pc:spChg chg="mod">
          <ac:chgData name="Alekhya Dabbiru" userId="4ed63fdb51b549a4" providerId="LiveId" clId="{BBAAC6CF-EA77-41D2-990D-F0D40401A5F8}" dt="2025-04-23T07:18:10.657" v="1255" actId="20577"/>
          <ac:spMkLst>
            <pc:docMk/>
            <pc:sldMk cId="3985177925" sldId="284"/>
            <ac:spMk id="2" creationId="{268355E2-E8F8-0364-64A1-CD5AD7C8582E}"/>
          </ac:spMkLst>
        </pc:spChg>
        <pc:spChg chg="mod">
          <ac:chgData name="Alekhya Dabbiru" userId="4ed63fdb51b549a4" providerId="LiveId" clId="{BBAAC6CF-EA77-41D2-990D-F0D40401A5F8}" dt="2025-04-23T18:15:53.945" v="1550" actId="20577"/>
          <ac:spMkLst>
            <pc:docMk/>
            <pc:sldMk cId="3985177925" sldId="284"/>
            <ac:spMk id="3" creationId="{C89163BB-4F12-E9AB-4881-92EBAAD9848B}"/>
          </ac:spMkLst>
        </pc:spChg>
      </pc:sldChg>
      <pc:sldChg chg="addSp delSp modSp new mod ord">
        <pc:chgData name="Alekhya Dabbiru" userId="4ed63fdb51b549a4" providerId="LiveId" clId="{BBAAC6CF-EA77-41D2-990D-F0D40401A5F8}" dt="2025-04-23T07:24:39.888" v="1295" actId="14100"/>
        <pc:sldMkLst>
          <pc:docMk/>
          <pc:sldMk cId="4290478307" sldId="285"/>
        </pc:sldMkLst>
        <pc:spChg chg="mod">
          <ac:chgData name="Alekhya Dabbiru" userId="4ed63fdb51b549a4" providerId="LiveId" clId="{BBAAC6CF-EA77-41D2-990D-F0D40401A5F8}" dt="2025-04-23T01:25:22.316" v="46"/>
          <ac:spMkLst>
            <pc:docMk/>
            <pc:sldMk cId="4290478307" sldId="285"/>
            <ac:spMk id="2" creationId="{8661755A-4719-07B6-0C7A-119C19D72DE0}"/>
          </ac:spMkLst>
        </pc:spChg>
        <pc:spChg chg="add del">
          <ac:chgData name="Alekhya Dabbiru" userId="4ed63fdb51b549a4" providerId="LiveId" clId="{BBAAC6CF-EA77-41D2-990D-F0D40401A5F8}" dt="2025-04-23T01:26:08.392" v="51" actId="22"/>
          <ac:spMkLst>
            <pc:docMk/>
            <pc:sldMk cId="4290478307" sldId="285"/>
            <ac:spMk id="3" creationId="{E0153F38-C37A-6D8B-FC6F-0488C12BFEBA}"/>
          </ac:spMkLst>
        </pc:spChg>
        <pc:spChg chg="add">
          <ac:chgData name="Alekhya Dabbiru" userId="4ed63fdb51b549a4" providerId="LiveId" clId="{BBAAC6CF-EA77-41D2-990D-F0D40401A5F8}" dt="2025-04-23T01:25:49.614" v="48"/>
          <ac:spMkLst>
            <pc:docMk/>
            <pc:sldMk cId="4290478307" sldId="285"/>
            <ac:spMk id="4" creationId="{05DAA304-277B-6D8B-2357-FA52EAC178A7}"/>
          </ac:spMkLst>
        </pc:spChg>
        <pc:spChg chg="add mod">
          <ac:chgData name="Alekhya Dabbiru" userId="4ed63fdb51b549a4" providerId="LiveId" clId="{BBAAC6CF-EA77-41D2-990D-F0D40401A5F8}" dt="2025-04-23T01:25:55.697" v="50"/>
          <ac:spMkLst>
            <pc:docMk/>
            <pc:sldMk cId="4290478307" sldId="285"/>
            <ac:spMk id="5" creationId="{3887C73D-C4CA-B907-32BD-839613E90115}"/>
          </ac:spMkLst>
        </pc:spChg>
        <pc:picChg chg="add mod ord">
          <ac:chgData name="Alekhya Dabbiru" userId="4ed63fdb51b549a4" providerId="LiveId" clId="{BBAAC6CF-EA77-41D2-990D-F0D40401A5F8}" dt="2025-04-23T07:24:33.376" v="1293" actId="14100"/>
          <ac:picMkLst>
            <pc:docMk/>
            <pc:sldMk cId="4290478307" sldId="285"/>
            <ac:picMk id="7" creationId="{498B9576-7E55-F991-8202-64D3EB23A78E}"/>
          </ac:picMkLst>
        </pc:picChg>
        <pc:picChg chg="add del">
          <ac:chgData name="Alekhya Dabbiru" userId="4ed63fdb51b549a4" providerId="LiveId" clId="{BBAAC6CF-EA77-41D2-990D-F0D40401A5F8}" dt="2025-04-23T01:26:30.720" v="54" actId="22"/>
          <ac:picMkLst>
            <pc:docMk/>
            <pc:sldMk cId="4290478307" sldId="285"/>
            <ac:picMk id="9" creationId="{F26A8859-BDF2-3A63-8F89-F484E6DF4C4C}"/>
          </ac:picMkLst>
        </pc:picChg>
        <pc:picChg chg="add mod">
          <ac:chgData name="Alekhya Dabbiru" userId="4ed63fdb51b549a4" providerId="LiveId" clId="{BBAAC6CF-EA77-41D2-990D-F0D40401A5F8}" dt="2025-04-23T07:24:39.888" v="1295" actId="14100"/>
          <ac:picMkLst>
            <pc:docMk/>
            <pc:sldMk cId="4290478307" sldId="285"/>
            <ac:picMk id="11" creationId="{51C105F3-BDE5-09DA-EB32-750F6DC972AC}"/>
          </ac:picMkLst>
        </pc:picChg>
      </pc:sldChg>
      <pc:sldChg chg="addSp delSp modSp new del mod">
        <pc:chgData name="Alekhya Dabbiru" userId="4ed63fdb51b549a4" providerId="LiveId" clId="{BBAAC6CF-EA77-41D2-990D-F0D40401A5F8}" dt="2025-04-23T02:01:51.738" v="378" actId="2696"/>
        <pc:sldMkLst>
          <pc:docMk/>
          <pc:sldMk cId="351085004" sldId="286"/>
        </pc:sldMkLst>
        <pc:spChg chg="mod">
          <ac:chgData name="Alekhya Dabbiru" userId="4ed63fdb51b549a4" providerId="LiveId" clId="{BBAAC6CF-EA77-41D2-990D-F0D40401A5F8}" dt="2025-04-23T01:46:06.446" v="267" actId="20577"/>
          <ac:spMkLst>
            <pc:docMk/>
            <pc:sldMk cId="351085004" sldId="286"/>
            <ac:spMk id="2" creationId="{ECD1C82A-8557-DAC4-CD2E-6A2C9F6E7DBA}"/>
          </ac:spMkLst>
        </pc:spChg>
        <pc:spChg chg="del">
          <ac:chgData name="Alekhya Dabbiru" userId="4ed63fdb51b549a4" providerId="LiveId" clId="{BBAAC6CF-EA77-41D2-990D-F0D40401A5F8}" dt="2025-04-23T01:44:20.185" v="190"/>
          <ac:spMkLst>
            <pc:docMk/>
            <pc:sldMk cId="351085004" sldId="286"/>
            <ac:spMk id="3" creationId="{435F94B3-361C-461B-C536-93BC277FCD73}"/>
          </ac:spMkLst>
        </pc:spChg>
        <pc:spChg chg="add mod">
          <ac:chgData name="Alekhya Dabbiru" userId="4ed63fdb51b549a4" providerId="LiveId" clId="{BBAAC6CF-EA77-41D2-990D-F0D40401A5F8}" dt="2025-04-23T01:49:24.794" v="344" actId="14100"/>
          <ac:spMkLst>
            <pc:docMk/>
            <pc:sldMk cId="351085004" sldId="286"/>
            <ac:spMk id="6" creationId="{6841819D-FB50-511B-3EBF-20A9D36C270A}"/>
          </ac:spMkLst>
        </pc:spChg>
        <pc:spChg chg="add del mod">
          <ac:chgData name="Alekhya Dabbiru" userId="4ed63fdb51b549a4" providerId="LiveId" clId="{BBAAC6CF-EA77-41D2-990D-F0D40401A5F8}" dt="2025-04-23T01:49:29.425" v="347"/>
          <ac:spMkLst>
            <pc:docMk/>
            <pc:sldMk cId="351085004" sldId="286"/>
            <ac:spMk id="7" creationId="{B7F80A64-785F-965D-4A4A-3DCE8F75A79A}"/>
          </ac:spMkLst>
        </pc:spChg>
        <pc:picChg chg="add mod">
          <ac:chgData name="Alekhya Dabbiru" userId="4ed63fdb51b549a4" providerId="LiveId" clId="{BBAAC6CF-EA77-41D2-990D-F0D40401A5F8}" dt="2025-04-23T01:49:28.025" v="345" actId="1076"/>
          <ac:picMkLst>
            <pc:docMk/>
            <pc:sldMk cId="351085004" sldId="286"/>
            <ac:picMk id="4" creationId="{6EA9786C-05C5-B85E-BADF-51D8D0D0E3F4}"/>
          </ac:picMkLst>
        </pc:picChg>
      </pc:sldChg>
      <pc:sldChg chg="addSp delSp modSp new mod">
        <pc:chgData name="Alekhya Dabbiru" userId="4ed63fdb51b549a4" providerId="LiveId" clId="{BBAAC6CF-EA77-41D2-990D-F0D40401A5F8}" dt="2025-04-23T05:12:15.231" v="918" actId="1076"/>
        <pc:sldMkLst>
          <pc:docMk/>
          <pc:sldMk cId="3147228277" sldId="286"/>
        </pc:sldMkLst>
        <pc:spChg chg="mod">
          <ac:chgData name="Alekhya Dabbiru" userId="4ed63fdb51b549a4" providerId="LiveId" clId="{BBAAC6CF-EA77-41D2-990D-F0D40401A5F8}" dt="2025-04-23T05:12:08.649" v="916" actId="1076"/>
          <ac:spMkLst>
            <pc:docMk/>
            <pc:sldMk cId="3147228277" sldId="286"/>
            <ac:spMk id="2" creationId="{FDDB6582-CB1D-D02D-08FE-ECBFF70C9BAF}"/>
          </ac:spMkLst>
        </pc:spChg>
        <pc:spChg chg="add del mod">
          <ac:chgData name="Alekhya Dabbiru" userId="4ed63fdb51b549a4" providerId="LiveId" clId="{BBAAC6CF-EA77-41D2-990D-F0D40401A5F8}" dt="2025-04-23T05:12:15.231" v="918" actId="1076"/>
          <ac:spMkLst>
            <pc:docMk/>
            <pc:sldMk cId="3147228277" sldId="286"/>
            <ac:spMk id="3" creationId="{4AE8CBA9-D7EF-A032-3459-4636795788EE}"/>
          </ac:spMkLst>
        </pc:spChg>
        <pc:spChg chg="add">
          <ac:chgData name="Alekhya Dabbiru" userId="4ed63fdb51b549a4" providerId="LiveId" clId="{BBAAC6CF-EA77-41D2-990D-F0D40401A5F8}" dt="2025-04-23T02:30:34.118" v="535"/>
          <ac:spMkLst>
            <pc:docMk/>
            <pc:sldMk cId="3147228277" sldId="286"/>
            <ac:spMk id="4" creationId="{7328494C-E7CD-E881-27CF-061B3695B7B2}"/>
          </ac:spMkLst>
        </pc:spChg>
        <pc:spChg chg="add mod">
          <ac:chgData name="Alekhya Dabbiru" userId="4ed63fdb51b549a4" providerId="LiveId" clId="{BBAAC6CF-EA77-41D2-990D-F0D40401A5F8}" dt="2025-04-23T05:10:31.731" v="900"/>
          <ac:spMkLst>
            <pc:docMk/>
            <pc:sldMk cId="3147228277" sldId="286"/>
            <ac:spMk id="7" creationId="{D6913430-E037-F4E8-7D1A-73C05B3F3842}"/>
          </ac:spMkLst>
        </pc:spChg>
        <pc:spChg chg="add mod">
          <ac:chgData name="Alekhya Dabbiru" userId="4ed63fdb51b549a4" providerId="LiveId" clId="{BBAAC6CF-EA77-41D2-990D-F0D40401A5F8}" dt="2025-04-23T05:11:20.935" v="902"/>
          <ac:spMkLst>
            <pc:docMk/>
            <pc:sldMk cId="3147228277" sldId="286"/>
            <ac:spMk id="8" creationId="{F26F44CB-82F5-F305-BB51-71833E672026}"/>
          </ac:spMkLst>
        </pc:spChg>
        <pc:picChg chg="add mod">
          <ac:chgData name="Alekhya Dabbiru" userId="4ed63fdb51b549a4" providerId="LiveId" clId="{BBAAC6CF-EA77-41D2-990D-F0D40401A5F8}" dt="2025-04-23T05:12:11.759" v="917" actId="1076"/>
          <ac:picMkLst>
            <pc:docMk/>
            <pc:sldMk cId="3147228277" sldId="286"/>
            <ac:picMk id="6" creationId="{073431F2-4919-2B8A-DA97-42CD55E75ED7}"/>
          </ac:picMkLst>
        </pc:picChg>
      </pc:sldChg>
      <pc:sldChg chg="addSp delSp modSp new mod">
        <pc:chgData name="Alekhya Dabbiru" userId="4ed63fdb51b549a4" providerId="LiveId" clId="{BBAAC6CF-EA77-41D2-990D-F0D40401A5F8}" dt="2025-04-23T07:24:15.773" v="1291" actId="14100"/>
        <pc:sldMkLst>
          <pc:docMk/>
          <pc:sldMk cId="1574809084" sldId="287"/>
        </pc:sldMkLst>
        <pc:spChg chg="mod">
          <ac:chgData name="Alekhya Dabbiru" userId="4ed63fdb51b549a4" providerId="LiveId" clId="{BBAAC6CF-EA77-41D2-990D-F0D40401A5F8}" dt="2025-04-23T07:22:52.088" v="1276"/>
          <ac:spMkLst>
            <pc:docMk/>
            <pc:sldMk cId="1574809084" sldId="287"/>
            <ac:spMk id="2" creationId="{8E5E271C-39B2-2C43-9ED2-999633AAB772}"/>
          </ac:spMkLst>
        </pc:spChg>
        <pc:spChg chg="del">
          <ac:chgData name="Alekhya Dabbiru" userId="4ed63fdb51b549a4" providerId="LiveId" clId="{BBAAC6CF-EA77-41D2-990D-F0D40401A5F8}" dt="2025-04-23T02:32:49.693" v="548"/>
          <ac:spMkLst>
            <pc:docMk/>
            <pc:sldMk cId="1574809084" sldId="287"/>
            <ac:spMk id="3" creationId="{4E69318E-4AB2-5B30-94D1-AA4069B2822E}"/>
          </ac:spMkLst>
        </pc:spChg>
        <pc:spChg chg="add mod">
          <ac:chgData name="Alekhya Dabbiru" userId="4ed63fdb51b549a4" providerId="LiveId" clId="{BBAAC6CF-EA77-41D2-990D-F0D40401A5F8}" dt="2025-04-23T07:24:15.773" v="1291" actId="14100"/>
          <ac:spMkLst>
            <pc:docMk/>
            <pc:sldMk cId="1574809084" sldId="287"/>
            <ac:spMk id="3" creationId="{C5020016-AB72-979F-6749-924FFDEBC298}"/>
          </ac:spMkLst>
        </pc:spChg>
        <pc:spChg chg="add del mod">
          <ac:chgData name="Alekhya Dabbiru" userId="4ed63fdb51b549a4" providerId="LiveId" clId="{BBAAC6CF-EA77-41D2-990D-F0D40401A5F8}" dt="2025-04-23T02:33:11.005" v="549" actId="22"/>
          <ac:spMkLst>
            <pc:docMk/>
            <pc:sldMk cId="1574809084" sldId="287"/>
            <ac:spMk id="4" creationId="{DE19A4F7-131C-6CB6-57E2-08C1A41AF06A}"/>
          </ac:spMkLst>
        </pc:spChg>
        <pc:spChg chg="add del mod">
          <ac:chgData name="Alekhya Dabbiru" userId="4ed63fdb51b549a4" providerId="LiveId" clId="{BBAAC6CF-EA77-41D2-990D-F0D40401A5F8}" dt="2025-04-23T02:34:48.987" v="554" actId="22"/>
          <ac:spMkLst>
            <pc:docMk/>
            <pc:sldMk cId="1574809084" sldId="287"/>
            <ac:spMk id="7" creationId="{82BF41E6-2A88-3CEB-CC45-FF51FEE3778D}"/>
          </ac:spMkLst>
        </pc:spChg>
        <pc:spChg chg="add">
          <ac:chgData name="Alekhya Dabbiru" userId="4ed63fdb51b549a4" providerId="LiveId" clId="{BBAAC6CF-EA77-41D2-990D-F0D40401A5F8}" dt="2025-04-23T02:35:22.686" v="562"/>
          <ac:spMkLst>
            <pc:docMk/>
            <pc:sldMk cId="1574809084" sldId="287"/>
            <ac:spMk id="10" creationId="{8C897EBC-02BB-D0BA-A403-7129CE5B16E8}"/>
          </ac:spMkLst>
        </pc:spChg>
        <pc:picChg chg="add del mod ord">
          <ac:chgData name="Alekhya Dabbiru" userId="4ed63fdb51b549a4" providerId="LiveId" clId="{BBAAC6CF-EA77-41D2-990D-F0D40401A5F8}" dt="2025-04-23T02:34:44.852" v="553" actId="478"/>
          <ac:picMkLst>
            <pc:docMk/>
            <pc:sldMk cId="1574809084" sldId="287"/>
            <ac:picMk id="6" creationId="{BCB04987-4B4A-D44A-6B06-D9DA3682D7CD}"/>
          </ac:picMkLst>
        </pc:picChg>
        <pc:picChg chg="add mod ord">
          <ac:chgData name="Alekhya Dabbiru" userId="4ed63fdb51b549a4" providerId="LiveId" clId="{BBAAC6CF-EA77-41D2-990D-F0D40401A5F8}" dt="2025-04-23T07:24:01.443" v="1289" actId="14100"/>
          <ac:picMkLst>
            <pc:docMk/>
            <pc:sldMk cId="1574809084" sldId="287"/>
            <ac:picMk id="9" creationId="{DED07402-6A38-FABB-C5CB-3DB7FDAD10BF}"/>
          </ac:picMkLst>
        </pc:picChg>
        <pc:picChg chg="add mod modCrop">
          <ac:chgData name="Alekhya Dabbiru" userId="4ed63fdb51b549a4" providerId="LiveId" clId="{BBAAC6CF-EA77-41D2-990D-F0D40401A5F8}" dt="2025-04-23T07:23:56.239" v="1288" actId="1076"/>
          <ac:picMkLst>
            <pc:docMk/>
            <pc:sldMk cId="1574809084" sldId="287"/>
            <ac:picMk id="12" creationId="{49CEAB46-EBA4-F3B4-46BB-260DB21CDD04}"/>
          </ac:picMkLst>
        </pc:picChg>
      </pc:sldChg>
      <pc:sldChg chg="addSp delSp modSp new mod">
        <pc:chgData name="Alekhya Dabbiru" userId="4ed63fdb51b549a4" providerId="LiveId" clId="{BBAAC6CF-EA77-41D2-990D-F0D40401A5F8}" dt="2025-04-23T07:24:58.395" v="1299" actId="14100"/>
        <pc:sldMkLst>
          <pc:docMk/>
          <pc:sldMk cId="2387982030" sldId="288"/>
        </pc:sldMkLst>
        <pc:spChg chg="mod">
          <ac:chgData name="Alekhya Dabbiru" userId="4ed63fdb51b549a4" providerId="LiveId" clId="{BBAAC6CF-EA77-41D2-990D-F0D40401A5F8}" dt="2025-04-23T02:36:28.946" v="582"/>
          <ac:spMkLst>
            <pc:docMk/>
            <pc:sldMk cId="2387982030" sldId="288"/>
            <ac:spMk id="2" creationId="{967A69E8-AB2F-FEFA-B27D-6ECEF92E59AA}"/>
          </ac:spMkLst>
        </pc:spChg>
        <pc:spChg chg="del">
          <ac:chgData name="Alekhya Dabbiru" userId="4ed63fdb51b549a4" providerId="LiveId" clId="{BBAAC6CF-EA77-41D2-990D-F0D40401A5F8}" dt="2025-04-23T02:42:51.185" v="631"/>
          <ac:spMkLst>
            <pc:docMk/>
            <pc:sldMk cId="2387982030" sldId="288"/>
            <ac:spMk id="3" creationId="{0A11976E-3ABA-8C50-CD3E-02181E8B394C}"/>
          </ac:spMkLst>
        </pc:spChg>
        <pc:spChg chg="add del mod">
          <ac:chgData name="Alekhya Dabbiru" userId="4ed63fdb51b549a4" providerId="LiveId" clId="{BBAAC6CF-EA77-41D2-990D-F0D40401A5F8}" dt="2025-04-23T02:53:03.203" v="635" actId="22"/>
          <ac:spMkLst>
            <pc:docMk/>
            <pc:sldMk cId="2387982030" sldId="288"/>
            <ac:spMk id="7" creationId="{00CA6443-C376-9165-0D59-AEEDE7E92986}"/>
          </ac:spMkLst>
        </pc:spChg>
        <pc:picChg chg="add del mod">
          <ac:chgData name="Alekhya Dabbiru" userId="4ed63fdb51b549a4" providerId="LiveId" clId="{BBAAC6CF-EA77-41D2-990D-F0D40401A5F8}" dt="2025-04-23T02:53:01.039" v="634" actId="478"/>
          <ac:picMkLst>
            <pc:docMk/>
            <pc:sldMk cId="2387982030" sldId="288"/>
            <ac:picMk id="5" creationId="{2AF4CDAB-3803-E5B5-6EDA-4615CB1F8C25}"/>
          </ac:picMkLst>
        </pc:picChg>
        <pc:picChg chg="add mod ord">
          <ac:chgData name="Alekhya Dabbiru" userId="4ed63fdb51b549a4" providerId="LiveId" clId="{BBAAC6CF-EA77-41D2-990D-F0D40401A5F8}" dt="2025-04-23T07:24:50.896" v="1297" actId="14100"/>
          <ac:picMkLst>
            <pc:docMk/>
            <pc:sldMk cId="2387982030" sldId="288"/>
            <ac:picMk id="9" creationId="{B97041B0-6511-8E3D-DE70-D68E31761E47}"/>
          </ac:picMkLst>
        </pc:picChg>
        <pc:picChg chg="add mod">
          <ac:chgData name="Alekhya Dabbiru" userId="4ed63fdb51b549a4" providerId="LiveId" clId="{BBAAC6CF-EA77-41D2-990D-F0D40401A5F8}" dt="2025-04-23T07:24:58.395" v="1299" actId="14100"/>
          <ac:picMkLst>
            <pc:docMk/>
            <pc:sldMk cId="2387982030" sldId="288"/>
            <ac:picMk id="11" creationId="{B2763040-844E-A8BA-A1E9-B56D43A6C978}"/>
          </ac:picMkLst>
        </pc:picChg>
      </pc:sldChg>
      <pc:sldChg chg="new del">
        <pc:chgData name="Alekhya Dabbiru" userId="4ed63fdb51b549a4" providerId="LiveId" clId="{BBAAC6CF-EA77-41D2-990D-F0D40401A5F8}" dt="2025-04-23T02:36:55.309" v="587" actId="2696"/>
        <pc:sldMkLst>
          <pc:docMk/>
          <pc:sldMk cId="1909848865" sldId="289"/>
        </pc:sldMkLst>
      </pc:sldChg>
      <pc:sldChg chg="add del">
        <pc:chgData name="Alekhya Dabbiru" userId="4ed63fdb51b549a4" providerId="LiveId" clId="{BBAAC6CF-EA77-41D2-990D-F0D40401A5F8}" dt="2025-04-23T02:37:01.436" v="589" actId="2696"/>
        <pc:sldMkLst>
          <pc:docMk/>
          <pc:sldMk cId="4100552585" sldId="289"/>
        </pc:sldMkLst>
      </pc:sldChg>
      <pc:sldChg chg="addSp delSp modSp new mod">
        <pc:chgData name="Alekhya Dabbiru" userId="4ed63fdb51b549a4" providerId="LiveId" clId="{BBAAC6CF-EA77-41D2-990D-F0D40401A5F8}" dt="2025-04-23T03:27:44.310" v="819" actId="14100"/>
        <pc:sldMkLst>
          <pc:docMk/>
          <pc:sldMk cId="954489854" sldId="290"/>
        </pc:sldMkLst>
        <pc:spChg chg="mod">
          <ac:chgData name="Alekhya Dabbiru" userId="4ed63fdb51b549a4" providerId="LiveId" clId="{BBAAC6CF-EA77-41D2-990D-F0D40401A5F8}" dt="2025-04-23T02:37:54.410" v="611" actId="313"/>
          <ac:spMkLst>
            <pc:docMk/>
            <pc:sldMk cId="954489854" sldId="290"/>
            <ac:spMk id="2" creationId="{B3B3B6F9-D160-0680-39CE-9890222C6A35}"/>
          </ac:spMkLst>
        </pc:spChg>
        <pc:spChg chg="del mod">
          <ac:chgData name="Alekhya Dabbiru" userId="4ed63fdb51b549a4" providerId="LiveId" clId="{BBAAC6CF-EA77-41D2-990D-F0D40401A5F8}" dt="2025-04-23T02:38:33.276" v="612" actId="22"/>
          <ac:spMkLst>
            <pc:docMk/>
            <pc:sldMk cId="954489854" sldId="290"/>
            <ac:spMk id="3" creationId="{D7F29FBC-4E65-F253-867C-657B7B4858CA}"/>
          </ac:spMkLst>
        </pc:spChg>
        <pc:spChg chg="add mod">
          <ac:chgData name="Alekhya Dabbiru" userId="4ed63fdb51b549a4" providerId="LiveId" clId="{BBAAC6CF-EA77-41D2-990D-F0D40401A5F8}" dt="2025-04-23T03:25:18.378" v="811" actId="1076"/>
          <ac:spMkLst>
            <pc:docMk/>
            <pc:sldMk cId="954489854" sldId="290"/>
            <ac:spMk id="7" creationId="{2173BD76-ACDF-93C9-549D-BB8431778CF6}"/>
          </ac:spMkLst>
        </pc:spChg>
        <pc:picChg chg="add mod ord">
          <ac:chgData name="Alekhya Dabbiru" userId="4ed63fdb51b549a4" providerId="LiveId" clId="{BBAAC6CF-EA77-41D2-990D-F0D40401A5F8}" dt="2025-04-23T03:27:44.310" v="819" actId="14100"/>
          <ac:picMkLst>
            <pc:docMk/>
            <pc:sldMk cId="954489854" sldId="290"/>
            <ac:picMk id="5" creationId="{65B01CC1-CAC7-B537-9537-3F027727949C}"/>
          </ac:picMkLst>
        </pc:picChg>
      </pc:sldChg>
      <pc:sldChg chg="addSp delSp modSp new mod">
        <pc:chgData name="Alekhya Dabbiru" userId="4ed63fdb51b549a4" providerId="LiveId" clId="{BBAAC6CF-EA77-41D2-990D-F0D40401A5F8}" dt="2025-04-23T06:35:10.135" v="1075" actId="14100"/>
        <pc:sldMkLst>
          <pc:docMk/>
          <pc:sldMk cId="3524503605" sldId="291"/>
        </pc:sldMkLst>
        <pc:spChg chg="mod">
          <ac:chgData name="Alekhya Dabbiru" userId="4ed63fdb51b549a4" providerId="LiveId" clId="{BBAAC6CF-EA77-41D2-990D-F0D40401A5F8}" dt="2025-04-23T02:39:23.678" v="624" actId="27636"/>
          <ac:spMkLst>
            <pc:docMk/>
            <pc:sldMk cId="3524503605" sldId="291"/>
            <ac:spMk id="2" creationId="{01C9AB22-2710-6BBF-7A61-3561D3E7AA45}"/>
          </ac:spMkLst>
        </pc:spChg>
        <pc:spChg chg="del">
          <ac:chgData name="Alekhya Dabbiru" userId="4ed63fdb51b549a4" providerId="LiveId" clId="{BBAAC6CF-EA77-41D2-990D-F0D40401A5F8}" dt="2025-04-23T02:39:45.869" v="625" actId="22"/>
          <ac:spMkLst>
            <pc:docMk/>
            <pc:sldMk cId="3524503605" sldId="291"/>
            <ac:spMk id="3" creationId="{DE9189EA-CFBB-CB5F-6E30-E8F0A8C0CB72}"/>
          </ac:spMkLst>
        </pc:spChg>
        <pc:spChg chg="add mod">
          <ac:chgData name="Alekhya Dabbiru" userId="4ed63fdb51b549a4" providerId="LiveId" clId="{BBAAC6CF-EA77-41D2-990D-F0D40401A5F8}" dt="2025-04-23T02:40:02.331" v="629" actId="1076"/>
          <ac:spMkLst>
            <pc:docMk/>
            <pc:sldMk cId="3524503605" sldId="291"/>
            <ac:spMk id="7" creationId="{4CF49FB1-4834-DBD6-EFDC-EE7F0944005A}"/>
          </ac:spMkLst>
        </pc:spChg>
        <pc:spChg chg="add mod">
          <ac:chgData name="Alekhya Dabbiru" userId="4ed63fdb51b549a4" providerId="LiveId" clId="{BBAAC6CF-EA77-41D2-990D-F0D40401A5F8}" dt="2025-04-23T03:25:01.687" v="807" actId="1076"/>
          <ac:spMkLst>
            <pc:docMk/>
            <pc:sldMk cId="3524503605" sldId="291"/>
            <ac:spMk id="11" creationId="{6FC9E04B-9E2F-0B37-A2AB-475218171176}"/>
          </ac:spMkLst>
        </pc:spChg>
        <pc:picChg chg="add mod ord">
          <ac:chgData name="Alekhya Dabbiru" userId="4ed63fdb51b549a4" providerId="LiveId" clId="{BBAAC6CF-EA77-41D2-990D-F0D40401A5F8}" dt="2025-04-23T03:24:24.668" v="798" actId="14100"/>
          <ac:picMkLst>
            <pc:docMk/>
            <pc:sldMk cId="3524503605" sldId="291"/>
            <ac:picMk id="5" creationId="{38E49D5A-5DFA-F59B-E2D7-3588D114FA36}"/>
          </ac:picMkLst>
        </pc:picChg>
        <pc:picChg chg="add mod">
          <ac:chgData name="Alekhya Dabbiru" userId="4ed63fdb51b549a4" providerId="LiveId" clId="{BBAAC6CF-EA77-41D2-990D-F0D40401A5F8}" dt="2025-04-23T06:35:10.135" v="1075" actId="14100"/>
          <ac:picMkLst>
            <pc:docMk/>
            <pc:sldMk cId="3524503605" sldId="291"/>
            <ac:picMk id="9" creationId="{9D289043-D83F-10CE-F9BF-9DA92DA25E4A}"/>
          </ac:picMkLst>
        </pc:picChg>
      </pc:sldChg>
      <pc:sldChg chg="modSp new mod">
        <pc:chgData name="Alekhya Dabbiru" userId="4ed63fdb51b549a4" providerId="LiveId" clId="{BBAAC6CF-EA77-41D2-990D-F0D40401A5F8}" dt="2025-04-23T06:56:54.923" v="1184" actId="1076"/>
        <pc:sldMkLst>
          <pc:docMk/>
          <pc:sldMk cId="832169766" sldId="292"/>
        </pc:sldMkLst>
        <pc:spChg chg="mod">
          <ac:chgData name="Alekhya Dabbiru" userId="4ed63fdb51b549a4" providerId="LiveId" clId="{BBAAC6CF-EA77-41D2-990D-F0D40401A5F8}" dt="2025-04-23T06:56:50.667" v="1183" actId="1076"/>
          <ac:spMkLst>
            <pc:docMk/>
            <pc:sldMk cId="832169766" sldId="292"/>
            <ac:spMk id="2" creationId="{A3098A82-409C-4B23-0439-EF76420BC529}"/>
          </ac:spMkLst>
        </pc:spChg>
        <pc:spChg chg="mod">
          <ac:chgData name="Alekhya Dabbiru" userId="4ed63fdb51b549a4" providerId="LiveId" clId="{BBAAC6CF-EA77-41D2-990D-F0D40401A5F8}" dt="2025-04-23T06:56:54.923" v="1184" actId="1076"/>
          <ac:spMkLst>
            <pc:docMk/>
            <pc:sldMk cId="832169766" sldId="292"/>
            <ac:spMk id="3" creationId="{2EE6A529-FC72-959E-04F7-975CC29AE599}"/>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4-21T20:16:48.352" idx="1">
    <p:pos x="7543" y="1407"/>
    <p:text/>
    <p:extLst>
      <p:ext uri="{C676402C-5697-4E1C-873F-D02D1690AC5C}">
        <p15:threadingInfo xmlns:p15="http://schemas.microsoft.com/office/powerpoint/2012/main" timeZoneBias="420"/>
      </p:ext>
    </p:extLst>
  </p:cm>
  <p:cm authorId="1" dt="2025-04-22T22:29:21.643" idx="2">
    <p:pos x="7430" y="1299"/>
    <p:text/>
    <p:extLst>
      <p:ext uri="{C676402C-5697-4E1C-873F-D02D1690AC5C}">
        <p15:threadingInfo xmlns:p15="http://schemas.microsoft.com/office/powerpoint/2012/main" timeZoneBias="4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D71C1E-C377-4E56-A120-FC7DE2826E61}" type="datetimeFigureOut">
              <a:rPr lang="en-CA" smtClean="0"/>
              <a:t>2025-04-23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F2F14B-79A8-4138-9DB3-5EB0B0C1A528}" type="slidenum">
              <a:rPr lang="en-CA" smtClean="0"/>
              <a:t>‹#›</a:t>
            </a:fld>
            <a:endParaRPr lang="en-CA"/>
          </a:p>
        </p:txBody>
      </p:sp>
    </p:spTree>
    <p:extLst>
      <p:ext uri="{BB962C8B-B14F-4D97-AF65-F5344CB8AC3E}">
        <p14:creationId xmlns:p14="http://schemas.microsoft.com/office/powerpoint/2010/main" val="36805726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B4F2F14B-79A8-4138-9DB3-5EB0B0C1A528}" type="slidenum">
              <a:rPr lang="en-CA" smtClean="0"/>
              <a:t>12</a:t>
            </a:fld>
            <a:endParaRPr lang="en-CA"/>
          </a:p>
        </p:txBody>
      </p:sp>
    </p:spTree>
    <p:extLst>
      <p:ext uri="{BB962C8B-B14F-4D97-AF65-F5344CB8AC3E}">
        <p14:creationId xmlns:p14="http://schemas.microsoft.com/office/powerpoint/2010/main" val="24469261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985D200-5BF5-4B7B-BEDC-6B6BDA20E0D3}" type="datetimeFigureOut">
              <a:rPr lang="en-CA" smtClean="0"/>
              <a:t>2025-04-23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4024557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24629953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738878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9370455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3277490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85D200-5BF5-4B7B-BEDC-6B6BDA20E0D3}" type="datetimeFigureOut">
              <a:rPr lang="en-CA" smtClean="0"/>
              <a:t>2025-04-23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22711745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2985D200-5BF5-4B7B-BEDC-6B6BDA20E0D3}" type="datetimeFigureOut">
              <a:rPr lang="en-CA" smtClean="0"/>
              <a:t>2025-04-23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1454780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5D200-5BF5-4B7B-BEDC-6B6BDA20E0D3}" type="datetimeFigureOut">
              <a:rPr lang="en-CA" smtClean="0"/>
              <a:t>2025-04-23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36479848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5D200-5BF5-4B7B-BEDC-6B6BDA20E0D3}" type="datetimeFigureOut">
              <a:rPr lang="en-CA" smtClean="0"/>
              <a:t>2025-04-23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1658504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985D200-5BF5-4B7B-BEDC-6B6BDA20E0D3}" type="datetimeFigureOut">
              <a:rPr lang="en-CA" smtClean="0"/>
              <a:t>2025-04-23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3528442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985D200-5BF5-4B7B-BEDC-6B6BDA20E0D3}" type="datetimeFigureOut">
              <a:rPr lang="en-CA" smtClean="0"/>
              <a:t>2025-04-23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3453025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32883124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985D200-5BF5-4B7B-BEDC-6B6BDA20E0D3}" type="datetimeFigureOut">
              <a:rPr lang="en-CA" smtClean="0"/>
              <a:t>2025-04-23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1016493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985D200-5BF5-4B7B-BEDC-6B6BDA20E0D3}" type="datetimeFigureOut">
              <a:rPr lang="en-CA" smtClean="0"/>
              <a:t>2025-04-23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2956447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85D200-5BF5-4B7B-BEDC-6B6BDA20E0D3}" type="datetimeFigureOut">
              <a:rPr lang="en-CA" smtClean="0"/>
              <a:t>2025-04-23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1320148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9367814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985D200-5BF5-4B7B-BEDC-6B6BDA20E0D3}" type="datetimeFigureOut">
              <a:rPr lang="en-CA" smtClean="0"/>
              <a:t>2025-04-23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1ED2A160-EBE4-4557-851D-3C1227554FD9}" type="slidenum">
              <a:rPr lang="en-CA" smtClean="0"/>
              <a:t>‹#›</a:t>
            </a:fld>
            <a:endParaRPr lang="en-CA"/>
          </a:p>
        </p:txBody>
      </p:sp>
    </p:spTree>
    <p:extLst>
      <p:ext uri="{BB962C8B-B14F-4D97-AF65-F5344CB8AC3E}">
        <p14:creationId xmlns:p14="http://schemas.microsoft.com/office/powerpoint/2010/main" val="722231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2985D200-5BF5-4B7B-BEDC-6B6BDA20E0D3}" type="datetimeFigureOut">
              <a:rPr lang="en-CA" smtClean="0"/>
              <a:t>2025-04-23</a:t>
            </a:fld>
            <a:endParaRPr lang="en-CA"/>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CA"/>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ED2A160-EBE4-4557-851D-3C1227554FD9}" type="slidenum">
              <a:rPr lang="en-CA" smtClean="0"/>
              <a:t>‹#›</a:t>
            </a:fld>
            <a:endParaRPr lang="en-CA"/>
          </a:p>
        </p:txBody>
      </p:sp>
    </p:spTree>
    <p:extLst>
      <p:ext uri="{BB962C8B-B14F-4D97-AF65-F5344CB8AC3E}">
        <p14:creationId xmlns:p14="http://schemas.microsoft.com/office/powerpoint/2010/main" val="425549777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yourtreeinfo.blogspot.com/2018/01/pruning-decision-trees.html" TargetMode="External"/><Relationship Id="rId2" Type="http://schemas.openxmlformats.org/officeDocument/2006/relationships/hyperlink" Target="https://www.ibm.com/think/topics/decision-trees" TargetMode="External"/><Relationship Id="rId1" Type="http://schemas.openxmlformats.org/officeDocument/2006/relationships/slideLayout" Target="../slideLayouts/slideLayout2.xml"/><Relationship Id="rId4" Type="http://schemas.openxmlformats.org/officeDocument/2006/relationships/hyperlink" Target="https://tungmphung.com/ensemble-bagging-random-forest-boosting-and-stacking/"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ED812-B266-7CDD-D917-32B79B03A037}"/>
              </a:ext>
            </a:extLst>
          </p:cNvPr>
          <p:cNvSpPr>
            <a:spLocks noGrp="1"/>
          </p:cNvSpPr>
          <p:nvPr>
            <p:ph type="ctrTitle"/>
          </p:nvPr>
        </p:nvSpPr>
        <p:spPr>
          <a:xfrm>
            <a:off x="1347536" y="893469"/>
            <a:ext cx="9745151" cy="3024521"/>
          </a:xfrm>
        </p:spPr>
        <p:txBody>
          <a:bodyPr>
            <a:normAutofit/>
          </a:bodyPr>
          <a:lstStyle/>
          <a:p>
            <a:r>
              <a:rPr lang="en-US" sz="3600" dirty="0"/>
              <a:t>STATISTICAL MACHINE LEARNING-2</a:t>
            </a:r>
            <a:br>
              <a:rPr lang="en-US" sz="3600" dirty="0"/>
            </a:br>
            <a:r>
              <a:rPr lang="en-US" sz="3600" dirty="0"/>
              <a:t>PRACTICAL HOMEWORK-1</a:t>
            </a:r>
            <a:br>
              <a:rPr lang="en-US" sz="3600" dirty="0"/>
            </a:br>
            <a:r>
              <a:rPr lang="en-US" sz="3600" dirty="0"/>
              <a:t>ON</a:t>
            </a:r>
            <a:br>
              <a:rPr lang="en-US" sz="4000" dirty="0"/>
            </a:br>
            <a:r>
              <a:rPr lang="en-US" dirty="0"/>
              <a:t>YOUTH DRUG ANALYSIS</a:t>
            </a:r>
            <a:endParaRPr lang="en-CA" dirty="0"/>
          </a:p>
        </p:txBody>
      </p:sp>
      <p:sp>
        <p:nvSpPr>
          <p:cNvPr id="3" name="Subtitle 2">
            <a:extLst>
              <a:ext uri="{FF2B5EF4-FFF2-40B4-BE49-F238E27FC236}">
                <a16:creationId xmlns:a16="http://schemas.microsoft.com/office/drawing/2014/main" id="{5C0E6F2F-3B18-7DF1-159E-78D63BE0E49B}"/>
              </a:ext>
            </a:extLst>
          </p:cNvPr>
          <p:cNvSpPr>
            <a:spLocks noGrp="1"/>
          </p:cNvSpPr>
          <p:nvPr>
            <p:ph type="subTitle" idx="1"/>
          </p:nvPr>
        </p:nvSpPr>
        <p:spPr>
          <a:xfrm>
            <a:off x="1595268" y="4452270"/>
            <a:ext cx="9001462" cy="1655762"/>
          </a:xfrm>
        </p:spPr>
        <p:txBody>
          <a:bodyPr/>
          <a:lstStyle/>
          <a:p>
            <a:r>
              <a:rPr lang="en-US" dirty="0"/>
              <a:t>By Alekhya Dabbiru</a:t>
            </a:r>
          </a:p>
          <a:p>
            <a:r>
              <a:rPr lang="en-US" dirty="0"/>
              <a:t>MS in DS</a:t>
            </a:r>
            <a:endParaRPr lang="en-CA" dirty="0"/>
          </a:p>
        </p:txBody>
      </p:sp>
    </p:spTree>
    <p:extLst>
      <p:ext uri="{BB962C8B-B14F-4D97-AF65-F5344CB8AC3E}">
        <p14:creationId xmlns:p14="http://schemas.microsoft.com/office/powerpoint/2010/main" val="24746598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E118B4-2DA4-0E80-54D1-007AD52081C3}"/>
              </a:ext>
            </a:extLst>
          </p:cNvPr>
          <p:cNvSpPr>
            <a:spLocks noGrp="1"/>
          </p:cNvSpPr>
          <p:nvPr>
            <p:ph type="title"/>
          </p:nvPr>
        </p:nvSpPr>
        <p:spPr>
          <a:xfrm>
            <a:off x="750623" y="497806"/>
            <a:ext cx="10012113" cy="1062892"/>
          </a:xfrm>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DA47A784-05C2-8144-9798-CB337C1FA034}"/>
              </a:ext>
            </a:extLst>
          </p:cNvPr>
          <p:cNvSpPr>
            <a:spLocks noGrp="1"/>
          </p:cNvSpPr>
          <p:nvPr>
            <p:ph idx="1"/>
          </p:nvPr>
        </p:nvSpPr>
        <p:spPr>
          <a:xfrm>
            <a:off x="750623" y="1794057"/>
            <a:ext cx="11043138" cy="4487984"/>
          </a:xfrm>
        </p:spPr>
        <p:txBody>
          <a:bodyPr>
            <a:noAutofit/>
          </a:bodyPr>
          <a:lstStyle/>
          <a:p>
            <a:pPr marL="0" indent="0">
              <a:buNone/>
            </a:pPr>
            <a:r>
              <a:rPr lang="en-US" sz="2400" b="1" u="sng" dirty="0"/>
              <a:t>BINARY CLASSIFICATION: </a:t>
            </a:r>
            <a:r>
              <a:rPr lang="en-US" sz="2400" dirty="0"/>
              <a:t>We predicted whether a youth had ever consumed alcohol.</a:t>
            </a:r>
          </a:p>
          <a:p>
            <a:pPr marL="0" indent="0">
              <a:buNone/>
            </a:pPr>
            <a:r>
              <a:rPr lang="en-US" sz="2400" dirty="0"/>
              <a:t>• Decision tree trained on key factors and pruned to three splits via cross-validation to reduce misclassification error. </a:t>
            </a:r>
          </a:p>
          <a:p>
            <a:pPr marL="0" indent="0">
              <a:buNone/>
            </a:pPr>
            <a:r>
              <a:rPr lang="en-US" sz="2400" dirty="0"/>
              <a:t>• Ensemble models were tuned for peak performance: </a:t>
            </a:r>
          </a:p>
          <a:p>
            <a:pPr marL="0" indent="0">
              <a:buNone/>
            </a:pPr>
            <a:r>
              <a:rPr lang="en-US" sz="2400" dirty="0"/>
              <a:t>bagging used all predictors with 500 trees; </a:t>
            </a:r>
          </a:p>
          <a:p>
            <a:pPr marL="0" indent="0">
              <a:buNone/>
            </a:pPr>
            <a:r>
              <a:rPr lang="en-US" sz="2400" dirty="0"/>
              <a:t>random forest used five predictors at each split (</a:t>
            </a:r>
            <a:r>
              <a:rPr lang="en-US" sz="2400" dirty="0" err="1"/>
              <a:t>mtry</a:t>
            </a:r>
            <a:r>
              <a:rPr lang="en-US" sz="2400" dirty="0"/>
              <a:t> = 5) with 500 trees; </a:t>
            </a:r>
          </a:p>
          <a:p>
            <a:pPr marL="0" indent="0">
              <a:buNone/>
            </a:pPr>
            <a:r>
              <a:rPr lang="en-US" sz="2400" dirty="0"/>
              <a:t>boosting used 1,000 trees, shrinkage of 0.01, and depth of three.</a:t>
            </a:r>
          </a:p>
          <a:p>
            <a:pPr marL="0" indent="0">
              <a:buNone/>
            </a:pPr>
            <a:endParaRPr lang="en-US" sz="2400" b="1" dirty="0"/>
          </a:p>
        </p:txBody>
      </p:sp>
    </p:spTree>
    <p:extLst>
      <p:ext uri="{BB962C8B-B14F-4D97-AF65-F5344CB8AC3E}">
        <p14:creationId xmlns:p14="http://schemas.microsoft.com/office/powerpoint/2010/main" val="3188140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B6582-CB1D-D02D-08FE-ECBFF70C9BAF}"/>
              </a:ext>
            </a:extLst>
          </p:cNvPr>
          <p:cNvSpPr>
            <a:spLocks noGrp="1"/>
          </p:cNvSpPr>
          <p:nvPr>
            <p:ph type="title"/>
          </p:nvPr>
        </p:nvSpPr>
        <p:spPr>
          <a:xfrm>
            <a:off x="765302" y="281354"/>
            <a:ext cx="10353761" cy="1326321"/>
          </a:xfrm>
        </p:spPr>
        <p:txBody>
          <a:bodyPr>
            <a:normAutofit/>
          </a:bodyPr>
          <a:lstStyle/>
          <a:p>
            <a:r>
              <a:rPr lang="en-US" sz="3000" b="1" dirty="0"/>
              <a:t>BINARY CLASSIFICATION MODEL EVALUATION</a:t>
            </a:r>
            <a:endParaRPr lang="en-CA" sz="3000" dirty="0"/>
          </a:p>
        </p:txBody>
      </p:sp>
      <p:sp>
        <p:nvSpPr>
          <p:cNvPr id="3" name="Content Placeholder 2">
            <a:extLst>
              <a:ext uri="{FF2B5EF4-FFF2-40B4-BE49-F238E27FC236}">
                <a16:creationId xmlns:a16="http://schemas.microsoft.com/office/drawing/2014/main" id="{4AE8CBA9-D7EF-A032-3459-4636795788EE}"/>
              </a:ext>
            </a:extLst>
          </p:cNvPr>
          <p:cNvSpPr>
            <a:spLocks noGrp="1"/>
          </p:cNvSpPr>
          <p:nvPr>
            <p:ph idx="1"/>
          </p:nvPr>
        </p:nvSpPr>
        <p:spPr>
          <a:xfrm>
            <a:off x="765302" y="2240720"/>
            <a:ext cx="6432667" cy="4910356"/>
          </a:xfrm>
        </p:spPr>
        <p:txBody>
          <a:bodyPr>
            <a:noAutofit/>
          </a:bodyPr>
          <a:lstStyle/>
          <a:p>
            <a:r>
              <a:rPr lang="en-US" sz="2400" dirty="0"/>
              <a:t>Friends who drink daily or use marijuana monthly were the strongest predictors.</a:t>
            </a:r>
          </a:p>
          <a:p>
            <a:r>
              <a:rPr lang="en-US" sz="2400" dirty="0"/>
              <a:t> Ensemble accuracies were 80.7% for boosting, 79.9% for random forest, and 79.1% for bagging, with random forest also achieving 94.4% sensitivity, 36.5% specificity, and 65.5% balanced accuracy.</a:t>
            </a:r>
            <a:endParaRPr lang="en-CA" sz="2400" dirty="0"/>
          </a:p>
        </p:txBody>
      </p:sp>
      <p:pic>
        <p:nvPicPr>
          <p:cNvPr id="6" name="Picture 5">
            <a:extLst>
              <a:ext uri="{FF2B5EF4-FFF2-40B4-BE49-F238E27FC236}">
                <a16:creationId xmlns:a16="http://schemas.microsoft.com/office/drawing/2014/main" id="{073431F2-4919-2B8A-DA97-42CD55E75ED7}"/>
              </a:ext>
            </a:extLst>
          </p:cNvPr>
          <p:cNvPicPr>
            <a:picLocks noChangeAspect="1"/>
          </p:cNvPicPr>
          <p:nvPr/>
        </p:nvPicPr>
        <p:blipFill>
          <a:blip r:embed="rId2"/>
          <a:stretch>
            <a:fillRect/>
          </a:stretch>
        </p:blipFill>
        <p:spPr>
          <a:xfrm>
            <a:off x="8120185" y="1910996"/>
            <a:ext cx="3768677" cy="4286604"/>
          </a:xfrm>
          <a:prstGeom prst="rect">
            <a:avLst/>
          </a:prstGeom>
        </p:spPr>
      </p:pic>
    </p:spTree>
    <p:extLst>
      <p:ext uri="{BB962C8B-B14F-4D97-AF65-F5344CB8AC3E}">
        <p14:creationId xmlns:p14="http://schemas.microsoft.com/office/powerpoint/2010/main" val="3147228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B14F6-1A6B-5FA3-A26F-A7F6BF6E40CA}"/>
              </a:ext>
            </a:extLst>
          </p:cNvPr>
          <p:cNvSpPr>
            <a:spLocks noGrp="1"/>
          </p:cNvSpPr>
          <p:nvPr>
            <p:ph type="title"/>
          </p:nvPr>
        </p:nvSpPr>
        <p:spPr>
          <a:xfrm>
            <a:off x="512638" y="298396"/>
            <a:ext cx="10353761" cy="920804"/>
          </a:xfrm>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1FFC64AC-FC24-7EEB-C7BD-E4EB759F4E2B}"/>
              </a:ext>
            </a:extLst>
          </p:cNvPr>
          <p:cNvSpPr>
            <a:spLocks noGrp="1"/>
          </p:cNvSpPr>
          <p:nvPr>
            <p:ph idx="1"/>
          </p:nvPr>
        </p:nvSpPr>
        <p:spPr>
          <a:xfrm>
            <a:off x="747181" y="1653602"/>
            <a:ext cx="10553866" cy="5453078"/>
          </a:xfrm>
        </p:spPr>
        <p:txBody>
          <a:bodyPr>
            <a:noAutofit/>
          </a:bodyPr>
          <a:lstStyle/>
          <a:p>
            <a:pPr marL="0" indent="0">
              <a:buNone/>
            </a:pPr>
            <a:r>
              <a:rPr lang="en-US" sz="2400" b="1" u="sng" dirty="0"/>
              <a:t>MULTI-CLASS CLASSIFICATION: </a:t>
            </a:r>
            <a:r>
              <a:rPr lang="en-US" sz="2400" dirty="0"/>
              <a:t>Predicted marijuana use frequency over the past year, grouped into six categories.</a:t>
            </a:r>
          </a:p>
          <a:p>
            <a:r>
              <a:rPr lang="en-US" sz="2400" dirty="0"/>
              <a:t>Trained and pruned a decision tree to three splits via cross-validation to prevent overfitting.</a:t>
            </a:r>
          </a:p>
          <a:p>
            <a:r>
              <a:rPr lang="en-US" sz="2400" dirty="0"/>
              <a:t>Key predictors: peer marijuana use, peer smoking behavior, and whether the youth was offered marijuana (associations, not causation).</a:t>
            </a:r>
          </a:p>
          <a:p>
            <a:r>
              <a:rPr lang="en-US" sz="2400" dirty="0"/>
              <a:t>Evaluated models with accuracy, balanced accuracy, and confusion matrices .</a:t>
            </a:r>
          </a:p>
          <a:p>
            <a:r>
              <a:rPr lang="en-US" sz="2400" dirty="0"/>
              <a:t>Tuned Random Forest using </a:t>
            </a:r>
            <a:r>
              <a:rPr lang="en-US" sz="2400" dirty="0" err="1"/>
              <a:t>mtry</a:t>
            </a:r>
            <a:r>
              <a:rPr lang="en-US" sz="2400" dirty="0"/>
              <a:t> = 5.</a:t>
            </a:r>
            <a:endParaRPr lang="en-CA" sz="2400" dirty="0"/>
          </a:p>
        </p:txBody>
      </p:sp>
    </p:spTree>
    <p:extLst>
      <p:ext uri="{BB962C8B-B14F-4D97-AF65-F5344CB8AC3E}">
        <p14:creationId xmlns:p14="http://schemas.microsoft.com/office/powerpoint/2010/main" val="35850055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9ECA0-3949-98E3-9539-403CFE67DCCF}"/>
              </a:ext>
            </a:extLst>
          </p:cNvPr>
          <p:cNvSpPr>
            <a:spLocks noGrp="1"/>
          </p:cNvSpPr>
          <p:nvPr>
            <p:ph type="title"/>
          </p:nvPr>
        </p:nvSpPr>
        <p:spPr>
          <a:xfrm>
            <a:off x="723295" y="314325"/>
            <a:ext cx="10353761" cy="1326321"/>
          </a:xfrm>
        </p:spPr>
        <p:txBody>
          <a:bodyPr/>
          <a:lstStyle/>
          <a:p>
            <a:r>
              <a:rPr lang="en-US" dirty="0"/>
              <a:t>METHODOLOGY</a:t>
            </a:r>
            <a:endParaRPr lang="en-CA" dirty="0"/>
          </a:p>
        </p:txBody>
      </p:sp>
      <p:sp>
        <p:nvSpPr>
          <p:cNvPr id="3" name="Content Placeholder 2">
            <a:extLst>
              <a:ext uri="{FF2B5EF4-FFF2-40B4-BE49-F238E27FC236}">
                <a16:creationId xmlns:a16="http://schemas.microsoft.com/office/drawing/2014/main" id="{1600A86F-E3D0-10A3-F286-CDB6A553E290}"/>
              </a:ext>
            </a:extLst>
          </p:cNvPr>
          <p:cNvSpPr>
            <a:spLocks noGrp="1"/>
          </p:cNvSpPr>
          <p:nvPr>
            <p:ph idx="1"/>
          </p:nvPr>
        </p:nvSpPr>
        <p:spPr>
          <a:xfrm>
            <a:off x="919119" y="1865338"/>
            <a:ext cx="10157937" cy="4785553"/>
          </a:xfrm>
        </p:spPr>
        <p:txBody>
          <a:bodyPr>
            <a:noAutofit/>
          </a:bodyPr>
          <a:lstStyle/>
          <a:p>
            <a:pPr marL="0" indent="0">
              <a:buNone/>
            </a:pPr>
            <a:r>
              <a:rPr lang="en-US" sz="2400" b="1" u="sng" dirty="0"/>
              <a:t>REGRESSION: </a:t>
            </a:r>
          </a:p>
          <a:p>
            <a:r>
              <a:rPr lang="en-US" sz="2400" dirty="0"/>
              <a:t>Trained a regression tree on cleaned data and pruned to four nodes via cross-validation to prevent overfitting.</a:t>
            </a:r>
          </a:p>
          <a:p>
            <a:r>
              <a:rPr lang="en-US" sz="2400" dirty="0"/>
              <a:t>Model performance was assessed using mean squared error (MSE) and R-squared, the pruned tree produced an MSE of 1.43 and explained 6.4 percent of variance.</a:t>
            </a:r>
          </a:p>
          <a:p>
            <a:r>
              <a:rPr lang="en-US" sz="2400" dirty="0"/>
              <a:t>Bagging with 500 trees further lowered test MSE to 1.28, boosting overall prediction accuracy</a:t>
            </a:r>
          </a:p>
        </p:txBody>
      </p:sp>
    </p:spTree>
    <p:extLst>
      <p:ext uri="{BB962C8B-B14F-4D97-AF65-F5344CB8AC3E}">
        <p14:creationId xmlns:p14="http://schemas.microsoft.com/office/powerpoint/2010/main" val="1161622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61755A-4719-07B6-0C7A-119C19D72DE0}"/>
              </a:ext>
            </a:extLst>
          </p:cNvPr>
          <p:cNvSpPr>
            <a:spLocks noGrp="1"/>
          </p:cNvSpPr>
          <p:nvPr>
            <p:ph type="title"/>
          </p:nvPr>
        </p:nvSpPr>
        <p:spPr/>
        <p:txBody>
          <a:bodyPr/>
          <a:lstStyle/>
          <a:p>
            <a:r>
              <a:rPr lang="en-US" dirty="0"/>
              <a:t>BINARY CLASSIFICATION: DECISION TREE BEFORE VS AFTER PRUNING</a:t>
            </a:r>
            <a:endParaRPr lang="en-CA" dirty="0"/>
          </a:p>
        </p:txBody>
      </p:sp>
      <p:pic>
        <p:nvPicPr>
          <p:cNvPr id="7" name="Content Placeholder 6">
            <a:extLst>
              <a:ext uri="{FF2B5EF4-FFF2-40B4-BE49-F238E27FC236}">
                <a16:creationId xmlns:a16="http://schemas.microsoft.com/office/drawing/2014/main" id="{498B9576-7E55-F991-8202-64D3EB23A78E}"/>
              </a:ext>
            </a:extLst>
          </p:cNvPr>
          <p:cNvPicPr>
            <a:picLocks noGrp="1" noChangeAspect="1"/>
          </p:cNvPicPr>
          <p:nvPr>
            <p:ph idx="1"/>
          </p:nvPr>
        </p:nvPicPr>
        <p:blipFill>
          <a:blip r:embed="rId2"/>
          <a:stretch>
            <a:fillRect/>
          </a:stretch>
        </p:blipFill>
        <p:spPr>
          <a:xfrm>
            <a:off x="347114" y="2204916"/>
            <a:ext cx="5664071" cy="4320930"/>
          </a:xfrm>
        </p:spPr>
      </p:pic>
      <p:pic>
        <p:nvPicPr>
          <p:cNvPr id="11" name="Picture 10">
            <a:extLst>
              <a:ext uri="{FF2B5EF4-FFF2-40B4-BE49-F238E27FC236}">
                <a16:creationId xmlns:a16="http://schemas.microsoft.com/office/drawing/2014/main" id="{51C105F3-BDE5-09DA-EB32-750F6DC972AC}"/>
              </a:ext>
            </a:extLst>
          </p:cNvPr>
          <p:cNvPicPr>
            <a:picLocks noChangeAspect="1"/>
          </p:cNvPicPr>
          <p:nvPr/>
        </p:nvPicPr>
        <p:blipFill>
          <a:blip r:embed="rId3"/>
          <a:stretch>
            <a:fillRect/>
          </a:stretch>
        </p:blipFill>
        <p:spPr>
          <a:xfrm>
            <a:off x="6246982" y="2204915"/>
            <a:ext cx="5522987" cy="4320930"/>
          </a:xfrm>
          <a:prstGeom prst="rect">
            <a:avLst/>
          </a:prstGeom>
        </p:spPr>
      </p:pic>
    </p:spTree>
    <p:extLst>
      <p:ext uri="{BB962C8B-B14F-4D97-AF65-F5344CB8AC3E}">
        <p14:creationId xmlns:p14="http://schemas.microsoft.com/office/powerpoint/2010/main" val="42904783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CAABE-0B11-8927-178B-31B642476FDC}"/>
              </a:ext>
            </a:extLst>
          </p:cNvPr>
          <p:cNvSpPr>
            <a:spLocks noGrp="1"/>
          </p:cNvSpPr>
          <p:nvPr>
            <p:ph type="title"/>
          </p:nvPr>
        </p:nvSpPr>
        <p:spPr>
          <a:xfrm>
            <a:off x="801548" y="101599"/>
            <a:ext cx="10364410" cy="1486464"/>
          </a:xfrm>
        </p:spPr>
        <p:txBody>
          <a:bodyPr/>
          <a:lstStyle/>
          <a:p>
            <a:r>
              <a:rPr lang="en-US" dirty="0"/>
              <a:t>FLOW OF THE TREE FOR BINARY CLASSIFICATION MODEL(PRUNED)</a:t>
            </a:r>
            <a:endParaRPr lang="en-CA" dirty="0"/>
          </a:p>
        </p:txBody>
      </p:sp>
      <p:sp>
        <p:nvSpPr>
          <p:cNvPr id="3" name="Content Placeholder 2">
            <a:extLst>
              <a:ext uri="{FF2B5EF4-FFF2-40B4-BE49-F238E27FC236}">
                <a16:creationId xmlns:a16="http://schemas.microsoft.com/office/drawing/2014/main" id="{4E1FA120-5DBB-B64E-1A00-312B1E286F13}"/>
              </a:ext>
            </a:extLst>
          </p:cNvPr>
          <p:cNvSpPr>
            <a:spLocks noGrp="1"/>
          </p:cNvSpPr>
          <p:nvPr>
            <p:ph idx="1"/>
          </p:nvPr>
        </p:nvSpPr>
        <p:spPr>
          <a:xfrm>
            <a:off x="919119" y="1799079"/>
            <a:ext cx="10353762" cy="4038036"/>
          </a:xfrm>
        </p:spPr>
        <p:txBody>
          <a:bodyPr>
            <a:noAutofit/>
          </a:bodyPr>
          <a:lstStyle/>
          <a:p>
            <a:r>
              <a:rPr lang="en-US" sz="2400" dirty="0"/>
              <a:t>The model begins by assessing whether a youth’s friends drink daily. If they do not, it predicts no alcohol consumption.  </a:t>
            </a:r>
          </a:p>
          <a:p>
            <a:r>
              <a:rPr lang="en-US" sz="2400" dirty="0"/>
              <a:t>If daily drinking by friends is confirmed, it then evaluates their monthly marijuana use. If they use marijuana monthly, it again predicts no alcohol consumption.  </a:t>
            </a:r>
          </a:p>
          <a:p>
            <a:r>
              <a:rPr lang="en-US" sz="2400" dirty="0"/>
              <a:t>Only when friends drink daily and do not use marijuana monthly does the model predict that the youth has consumed alcohol.  </a:t>
            </a:r>
          </a:p>
          <a:p>
            <a:r>
              <a:rPr lang="en-US" sz="2400" dirty="0"/>
              <a:t>This Decision Tree emphasizes the central role of peer drinking behavior while reducing model complexity.</a:t>
            </a:r>
          </a:p>
        </p:txBody>
      </p:sp>
    </p:spTree>
    <p:extLst>
      <p:ext uri="{BB962C8B-B14F-4D97-AF65-F5344CB8AC3E}">
        <p14:creationId xmlns:p14="http://schemas.microsoft.com/office/powerpoint/2010/main" val="928643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B4ABF-793D-72E0-79D7-DD2A9D6440F6}"/>
              </a:ext>
            </a:extLst>
          </p:cNvPr>
          <p:cNvSpPr>
            <a:spLocks noGrp="1"/>
          </p:cNvSpPr>
          <p:nvPr>
            <p:ph type="title"/>
          </p:nvPr>
        </p:nvSpPr>
        <p:spPr>
          <a:xfrm>
            <a:off x="919119" y="508000"/>
            <a:ext cx="10353761" cy="1326321"/>
          </a:xfrm>
        </p:spPr>
        <p:txBody>
          <a:bodyPr/>
          <a:lstStyle/>
          <a:p>
            <a:r>
              <a:rPr lang="en-US" dirty="0"/>
              <a:t>FLOW OF THE node FOR BINARY CLASSIFICATION MODEL</a:t>
            </a:r>
            <a:endParaRPr lang="en-CA" dirty="0"/>
          </a:p>
        </p:txBody>
      </p:sp>
      <p:sp>
        <p:nvSpPr>
          <p:cNvPr id="3" name="Content Placeholder 2">
            <a:extLst>
              <a:ext uri="{FF2B5EF4-FFF2-40B4-BE49-F238E27FC236}">
                <a16:creationId xmlns:a16="http://schemas.microsoft.com/office/drawing/2014/main" id="{6A47AC74-2605-92E5-48AD-43D9738E632E}"/>
              </a:ext>
            </a:extLst>
          </p:cNvPr>
          <p:cNvSpPr>
            <a:spLocks noGrp="1"/>
          </p:cNvSpPr>
          <p:nvPr>
            <p:ph idx="1"/>
          </p:nvPr>
        </p:nvSpPr>
        <p:spPr>
          <a:xfrm>
            <a:off x="1015999" y="2088321"/>
            <a:ext cx="10256881" cy="4261679"/>
          </a:xfrm>
        </p:spPr>
        <p:txBody>
          <a:bodyPr>
            <a:noAutofit/>
          </a:bodyPr>
          <a:lstStyle/>
          <a:p>
            <a:r>
              <a:rPr lang="en-US" sz="2400" dirty="0"/>
              <a:t>The model first checks whether a youth’s friends drink every day. </a:t>
            </a:r>
          </a:p>
          <a:p>
            <a:r>
              <a:rPr lang="en-US" sz="2400" dirty="0"/>
              <a:t>If none do, it predicts the youth has never tried alcohol. </a:t>
            </a:r>
          </a:p>
          <a:p>
            <a:r>
              <a:rPr lang="en-US" sz="2400" dirty="0"/>
              <a:t>When daily drinking is confirmed, it then evaluates those same friend’s monthly marijuana use. </a:t>
            </a:r>
          </a:p>
          <a:p>
            <a:r>
              <a:rPr lang="en-US" sz="2400" dirty="0"/>
              <a:t>If they use marijuana at least once a month, the model still predicts no alcohol consumption.</a:t>
            </a:r>
          </a:p>
          <a:p>
            <a:r>
              <a:rPr lang="en-US" sz="2400" dirty="0"/>
              <a:t>Only when friends drink daily and do not use marijuana monthly does the model predict that the youth has consumed alcohol.</a:t>
            </a:r>
          </a:p>
          <a:p>
            <a:endParaRPr lang="en-CA" sz="2400" dirty="0"/>
          </a:p>
        </p:txBody>
      </p:sp>
    </p:spTree>
    <p:extLst>
      <p:ext uri="{BB962C8B-B14F-4D97-AF65-F5344CB8AC3E}">
        <p14:creationId xmlns:p14="http://schemas.microsoft.com/office/powerpoint/2010/main" val="4030449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5E271C-39B2-2C43-9ED2-999633AAB772}"/>
              </a:ext>
            </a:extLst>
          </p:cNvPr>
          <p:cNvSpPr>
            <a:spLocks noGrp="1"/>
          </p:cNvSpPr>
          <p:nvPr>
            <p:ph type="title"/>
          </p:nvPr>
        </p:nvSpPr>
        <p:spPr>
          <a:xfrm>
            <a:off x="757488" y="281354"/>
            <a:ext cx="10353761" cy="1326321"/>
          </a:xfrm>
        </p:spPr>
        <p:txBody>
          <a:bodyPr>
            <a:normAutofit fontScale="90000"/>
          </a:bodyPr>
          <a:lstStyle/>
          <a:p>
            <a:r>
              <a:rPr lang="en-US" dirty="0"/>
              <a:t>MULTI-CLASS CLASSIFICATION: DECISION TREE BEFORE VS AFTER PRUNING</a:t>
            </a:r>
            <a:br>
              <a:rPr lang="en-US" dirty="0"/>
            </a:br>
            <a:endParaRPr lang="en-CA" dirty="0"/>
          </a:p>
        </p:txBody>
      </p:sp>
      <p:pic>
        <p:nvPicPr>
          <p:cNvPr id="9" name="Content Placeholder 8">
            <a:extLst>
              <a:ext uri="{FF2B5EF4-FFF2-40B4-BE49-F238E27FC236}">
                <a16:creationId xmlns:a16="http://schemas.microsoft.com/office/drawing/2014/main" id="{DED07402-6A38-FABB-C5CB-3DB7FDAD10BF}"/>
              </a:ext>
            </a:extLst>
          </p:cNvPr>
          <p:cNvPicPr>
            <a:picLocks noGrp="1" noChangeAspect="1"/>
          </p:cNvPicPr>
          <p:nvPr>
            <p:ph idx="1"/>
          </p:nvPr>
        </p:nvPicPr>
        <p:blipFill>
          <a:blip r:embed="rId2"/>
          <a:stretch>
            <a:fillRect/>
          </a:stretch>
        </p:blipFill>
        <p:spPr>
          <a:xfrm>
            <a:off x="226646" y="2245457"/>
            <a:ext cx="5707722" cy="4396137"/>
          </a:xfrm>
        </p:spPr>
      </p:pic>
      <p:pic>
        <p:nvPicPr>
          <p:cNvPr id="12" name="Picture 11">
            <a:extLst>
              <a:ext uri="{FF2B5EF4-FFF2-40B4-BE49-F238E27FC236}">
                <a16:creationId xmlns:a16="http://schemas.microsoft.com/office/drawing/2014/main" id="{49CEAB46-EBA4-F3B4-46BB-260DB21CDD04}"/>
              </a:ext>
            </a:extLst>
          </p:cNvPr>
          <p:cNvPicPr>
            <a:picLocks noChangeAspect="1"/>
          </p:cNvPicPr>
          <p:nvPr/>
        </p:nvPicPr>
        <p:blipFill>
          <a:blip r:embed="rId3"/>
          <a:srcRect l="-1959" r="1959"/>
          <a:stretch/>
        </p:blipFill>
        <p:spPr>
          <a:xfrm>
            <a:off x="6377354" y="2220056"/>
            <a:ext cx="5257850" cy="4396138"/>
          </a:xfrm>
          <a:prstGeom prst="rect">
            <a:avLst/>
          </a:prstGeom>
        </p:spPr>
      </p:pic>
      <p:sp>
        <p:nvSpPr>
          <p:cNvPr id="3" name="TextBox 2">
            <a:extLst>
              <a:ext uri="{FF2B5EF4-FFF2-40B4-BE49-F238E27FC236}">
                <a16:creationId xmlns:a16="http://schemas.microsoft.com/office/drawing/2014/main" id="{C5020016-AB72-979F-6749-924FFDEBC298}"/>
              </a:ext>
            </a:extLst>
          </p:cNvPr>
          <p:cNvSpPr txBox="1"/>
          <p:nvPr/>
        </p:nvSpPr>
        <p:spPr>
          <a:xfrm>
            <a:off x="844062" y="1363849"/>
            <a:ext cx="10144369" cy="707886"/>
          </a:xfrm>
          <a:prstGeom prst="rect">
            <a:avLst/>
          </a:prstGeom>
          <a:noFill/>
        </p:spPr>
        <p:txBody>
          <a:bodyPr wrap="square" rtlCol="0">
            <a:spAutoFit/>
          </a:bodyPr>
          <a:lstStyle/>
          <a:p>
            <a:r>
              <a:rPr lang="en-US" sz="2000" dirty="0"/>
              <a:t>Both before and after pruning the tree, only the Rare and Occasional levels were produced from the six possible usage categories.</a:t>
            </a:r>
            <a:endParaRPr lang="en-CA" sz="2000" dirty="0"/>
          </a:p>
        </p:txBody>
      </p:sp>
    </p:spTree>
    <p:extLst>
      <p:ext uri="{BB962C8B-B14F-4D97-AF65-F5344CB8AC3E}">
        <p14:creationId xmlns:p14="http://schemas.microsoft.com/office/powerpoint/2010/main" val="1574809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A69E8-AB2F-FEFA-B27D-6ECEF92E59AA}"/>
              </a:ext>
            </a:extLst>
          </p:cNvPr>
          <p:cNvSpPr>
            <a:spLocks noGrp="1"/>
          </p:cNvSpPr>
          <p:nvPr>
            <p:ph type="title"/>
          </p:nvPr>
        </p:nvSpPr>
        <p:spPr/>
        <p:txBody>
          <a:bodyPr/>
          <a:lstStyle/>
          <a:p>
            <a:r>
              <a:rPr lang="en-US" dirty="0"/>
              <a:t>REGRESSION: DECISION TREE BEFORE VS AFTER PRUNING</a:t>
            </a:r>
            <a:endParaRPr lang="en-CA" dirty="0"/>
          </a:p>
        </p:txBody>
      </p:sp>
      <p:pic>
        <p:nvPicPr>
          <p:cNvPr id="9" name="Content Placeholder 8">
            <a:extLst>
              <a:ext uri="{FF2B5EF4-FFF2-40B4-BE49-F238E27FC236}">
                <a16:creationId xmlns:a16="http://schemas.microsoft.com/office/drawing/2014/main" id="{B97041B0-6511-8E3D-DE70-D68E31761E47}"/>
              </a:ext>
            </a:extLst>
          </p:cNvPr>
          <p:cNvPicPr>
            <a:picLocks noGrp="1" noChangeAspect="1"/>
          </p:cNvPicPr>
          <p:nvPr>
            <p:ph idx="1"/>
          </p:nvPr>
        </p:nvPicPr>
        <p:blipFill>
          <a:blip r:embed="rId2"/>
          <a:stretch>
            <a:fillRect/>
          </a:stretch>
        </p:blipFill>
        <p:spPr>
          <a:xfrm>
            <a:off x="336062" y="1906215"/>
            <a:ext cx="5476341" cy="4463323"/>
          </a:xfrm>
        </p:spPr>
      </p:pic>
      <p:pic>
        <p:nvPicPr>
          <p:cNvPr id="11" name="Picture 10">
            <a:extLst>
              <a:ext uri="{FF2B5EF4-FFF2-40B4-BE49-F238E27FC236}">
                <a16:creationId xmlns:a16="http://schemas.microsoft.com/office/drawing/2014/main" id="{B2763040-844E-A8BA-A1E9-B56D43A6C978}"/>
              </a:ext>
            </a:extLst>
          </p:cNvPr>
          <p:cNvPicPr>
            <a:picLocks noChangeAspect="1"/>
          </p:cNvPicPr>
          <p:nvPr/>
        </p:nvPicPr>
        <p:blipFill>
          <a:blip r:embed="rId3"/>
          <a:stretch>
            <a:fillRect/>
          </a:stretch>
        </p:blipFill>
        <p:spPr>
          <a:xfrm>
            <a:off x="5923723" y="1876508"/>
            <a:ext cx="5838431" cy="4493030"/>
          </a:xfrm>
          <a:prstGeom prst="rect">
            <a:avLst/>
          </a:prstGeom>
        </p:spPr>
      </p:pic>
    </p:spTree>
    <p:extLst>
      <p:ext uri="{BB962C8B-B14F-4D97-AF65-F5344CB8AC3E}">
        <p14:creationId xmlns:p14="http://schemas.microsoft.com/office/powerpoint/2010/main" val="23879820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1606F-75D1-529A-6064-553F1787F380}"/>
              </a:ext>
            </a:extLst>
          </p:cNvPr>
          <p:cNvSpPr>
            <a:spLocks noGrp="1"/>
          </p:cNvSpPr>
          <p:nvPr>
            <p:ph type="title"/>
          </p:nvPr>
        </p:nvSpPr>
        <p:spPr>
          <a:xfrm>
            <a:off x="461109" y="320431"/>
            <a:ext cx="10996247" cy="1430215"/>
          </a:xfrm>
        </p:spPr>
        <p:txBody>
          <a:bodyPr>
            <a:normAutofit fontScale="90000"/>
          </a:bodyPr>
          <a:lstStyle/>
          <a:p>
            <a:pPr algn="just"/>
            <a:r>
              <a:rPr lang="en-US" sz="2000" dirty="0">
                <a:effectLst/>
              </a:rPr>
              <a:t>DISCUSSION 1: Some of these variables are the same information coded into binary, ordinal (categorical and ordered), and numerical variables. How do the predictions change using each data type? What is each telling you, and when is it appropriate to use each? </a:t>
            </a:r>
            <a:endParaRPr lang="en-CA" sz="2000" dirty="0">
              <a:effectLst/>
            </a:endParaRPr>
          </a:p>
        </p:txBody>
      </p:sp>
      <p:sp>
        <p:nvSpPr>
          <p:cNvPr id="3" name="Content Placeholder 2">
            <a:extLst>
              <a:ext uri="{FF2B5EF4-FFF2-40B4-BE49-F238E27FC236}">
                <a16:creationId xmlns:a16="http://schemas.microsoft.com/office/drawing/2014/main" id="{CEF9D2C8-4E12-1D27-02ED-3C6677F3866C}"/>
              </a:ext>
            </a:extLst>
          </p:cNvPr>
          <p:cNvSpPr>
            <a:spLocks noGrp="1"/>
          </p:cNvSpPr>
          <p:nvPr>
            <p:ph idx="1"/>
          </p:nvPr>
        </p:nvSpPr>
        <p:spPr>
          <a:xfrm>
            <a:off x="461109" y="1930400"/>
            <a:ext cx="10863988" cy="4446954"/>
          </a:xfrm>
        </p:spPr>
        <p:txBody>
          <a:bodyPr>
            <a:noAutofit/>
          </a:bodyPr>
          <a:lstStyle/>
          <a:p>
            <a:r>
              <a:rPr lang="en-US" sz="2400" dirty="0">
                <a:effectLst/>
              </a:rPr>
              <a:t>Binary data converted each variable into yes or no, creating very clear splits but overlooking subtle differences. This was used when only the presence or absence of a trait mattered.  </a:t>
            </a:r>
          </a:p>
          <a:p>
            <a:r>
              <a:rPr lang="en-US" sz="2400" dirty="0">
                <a:effectLst/>
              </a:rPr>
              <a:t>Ordinal ones maintained a level-based approach (for example, never, rare, occasional, and daily), allowing the model to find meaningful thresholds. This was applied when order mattered but exact quantities did not.  </a:t>
            </a:r>
          </a:p>
          <a:p>
            <a:r>
              <a:rPr lang="en-US" sz="2400" dirty="0">
                <a:effectLst/>
              </a:rPr>
              <a:t>The numeric ones retained the original values, enabling the tree to identify precise cut-points and capture detailed trends. This was chosen when a continuous relationship was expected and overfitting could be controlled.</a:t>
            </a:r>
            <a:endParaRPr lang="en-CA" sz="2400" dirty="0">
              <a:effectLst/>
            </a:endParaRPr>
          </a:p>
        </p:txBody>
      </p:sp>
    </p:spTree>
    <p:extLst>
      <p:ext uri="{BB962C8B-B14F-4D97-AF65-F5344CB8AC3E}">
        <p14:creationId xmlns:p14="http://schemas.microsoft.com/office/powerpoint/2010/main" val="1618625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9FAB2-1D94-369E-717A-E07FFD572F1E}"/>
              </a:ext>
            </a:extLst>
          </p:cNvPr>
          <p:cNvSpPr>
            <a:spLocks noGrp="1"/>
          </p:cNvSpPr>
          <p:nvPr>
            <p:ph type="title"/>
          </p:nvPr>
        </p:nvSpPr>
        <p:spPr>
          <a:xfrm>
            <a:off x="913795" y="484554"/>
            <a:ext cx="10353761" cy="1326321"/>
          </a:xfrm>
        </p:spPr>
        <p:txBody>
          <a:bodyPr>
            <a:normAutofit/>
          </a:bodyPr>
          <a:lstStyle/>
          <a:p>
            <a:r>
              <a:rPr lang="en-US" dirty="0"/>
              <a:t>INTRODUCTION</a:t>
            </a:r>
            <a:endParaRPr lang="en-CA" dirty="0"/>
          </a:p>
        </p:txBody>
      </p:sp>
      <p:sp>
        <p:nvSpPr>
          <p:cNvPr id="3" name="Content Placeholder 2">
            <a:extLst>
              <a:ext uri="{FF2B5EF4-FFF2-40B4-BE49-F238E27FC236}">
                <a16:creationId xmlns:a16="http://schemas.microsoft.com/office/drawing/2014/main" id="{C88DD05E-118D-8943-80F6-31E6862B1840}"/>
              </a:ext>
            </a:extLst>
          </p:cNvPr>
          <p:cNvSpPr>
            <a:spLocks noGrp="1"/>
          </p:cNvSpPr>
          <p:nvPr>
            <p:ph idx="1"/>
          </p:nvPr>
        </p:nvSpPr>
        <p:spPr>
          <a:xfrm>
            <a:off x="924444" y="2004647"/>
            <a:ext cx="10353762" cy="4114800"/>
          </a:xfrm>
        </p:spPr>
        <p:txBody>
          <a:bodyPr>
            <a:normAutofit/>
          </a:bodyPr>
          <a:lstStyle/>
          <a:p>
            <a:r>
              <a:rPr lang="en-US" sz="2400" dirty="0"/>
              <a:t>The “Youth Drug Analysis” project investigates the factors that are correlated with drug use by using decision trees and ensemble methods.</a:t>
            </a:r>
          </a:p>
          <a:p>
            <a:r>
              <a:rPr lang="en-US" sz="2400" dirty="0"/>
              <a:t>The </a:t>
            </a:r>
            <a:r>
              <a:rPr lang="en-US" sz="2400" dirty="0" err="1"/>
              <a:t>youth_data</a:t>
            </a:r>
            <a:r>
              <a:rPr lang="en-US" sz="2400" dirty="0"/>
              <a:t> file is a pre-cleaned subset of the NSDUH 2023 dataset.</a:t>
            </a:r>
          </a:p>
          <a:p>
            <a:r>
              <a:rPr lang="en-US" sz="2400" dirty="0"/>
              <a:t>Contains responses from approximately 2,900 youth under 18 across 79 selected variables. </a:t>
            </a:r>
          </a:p>
          <a:p>
            <a:r>
              <a:rPr lang="en-US" sz="2400" dirty="0"/>
              <a:t>It includes demographics,  youth experiences, and use of various drugs, with full descriptions available in the NSDUH codebook.</a:t>
            </a:r>
          </a:p>
          <a:p>
            <a:endParaRPr lang="en-CA" sz="2400" dirty="0"/>
          </a:p>
        </p:txBody>
      </p:sp>
    </p:spTree>
    <p:extLst>
      <p:ext uri="{BB962C8B-B14F-4D97-AF65-F5344CB8AC3E}">
        <p14:creationId xmlns:p14="http://schemas.microsoft.com/office/powerpoint/2010/main" val="14957125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5FC3-C274-2FBC-273C-56CE2A730B4D}"/>
              </a:ext>
            </a:extLst>
          </p:cNvPr>
          <p:cNvSpPr>
            <a:spLocks noGrp="1"/>
          </p:cNvSpPr>
          <p:nvPr>
            <p:ph type="title"/>
          </p:nvPr>
        </p:nvSpPr>
        <p:spPr>
          <a:xfrm>
            <a:off x="319275" y="289169"/>
            <a:ext cx="11179534" cy="1406770"/>
          </a:xfrm>
        </p:spPr>
        <p:txBody>
          <a:bodyPr>
            <a:noAutofit/>
          </a:bodyPr>
          <a:lstStyle/>
          <a:p>
            <a:pPr algn="just"/>
            <a:r>
              <a:rPr lang="en-US" sz="2000" dirty="0"/>
              <a:t>DISCUSSION 2:  Which variables tend to be important for predicting drug use? How can these be interpreted? What are the implications of this outcome? How can you, as the data science communicator, discuss these findings in an ethical way?</a:t>
            </a:r>
            <a:endParaRPr lang="en-CA" sz="2000" dirty="0"/>
          </a:p>
        </p:txBody>
      </p:sp>
      <p:sp>
        <p:nvSpPr>
          <p:cNvPr id="3" name="Content Placeholder 2">
            <a:extLst>
              <a:ext uri="{FF2B5EF4-FFF2-40B4-BE49-F238E27FC236}">
                <a16:creationId xmlns:a16="http://schemas.microsoft.com/office/drawing/2014/main" id="{48FB017F-2C6D-0A83-7C6B-C823F103EC3C}"/>
              </a:ext>
            </a:extLst>
          </p:cNvPr>
          <p:cNvSpPr>
            <a:spLocks noGrp="1"/>
          </p:cNvSpPr>
          <p:nvPr>
            <p:ph idx="1"/>
          </p:nvPr>
        </p:nvSpPr>
        <p:spPr>
          <a:xfrm>
            <a:off x="420672" y="1949939"/>
            <a:ext cx="11039060" cy="4736123"/>
          </a:xfrm>
        </p:spPr>
        <p:txBody>
          <a:bodyPr>
            <a:noAutofit/>
          </a:bodyPr>
          <a:lstStyle/>
          <a:p>
            <a:r>
              <a:rPr kumimoji="0" lang="en-US" altLang="en-US" sz="2400" b="0" i="0" u="none" strike="noStrike" cap="none" normalizeH="0" baseline="0" dirty="0">
                <a:ln>
                  <a:noFill/>
                </a:ln>
                <a:solidFill>
                  <a:schemeClr val="tx1"/>
                </a:solidFill>
                <a:effectLst/>
              </a:rPr>
              <a:t>For the binary classification model, friend’s daily drinking and monthly marijua</a:t>
            </a:r>
            <a:r>
              <a:rPr lang="en-US" sz="2400" dirty="0"/>
              <a:t>na use best predicted whether a youth tried alcohol, suggesting prevention efforts target peer norms.</a:t>
            </a:r>
            <a:endParaRPr kumimoji="0" lang="en-US" altLang="en-US" sz="2400" b="0" i="0" u="none" strike="noStrike" cap="none" normalizeH="0" baseline="0" dirty="0">
              <a:ln>
                <a:noFill/>
              </a:ln>
              <a:solidFill>
                <a:schemeClr val="tx1"/>
              </a:solidFill>
              <a:effectLst/>
            </a:endParaRPr>
          </a:p>
          <a:p>
            <a:r>
              <a:rPr kumimoji="0" lang="en-US" altLang="en-US" sz="2400" b="0" i="0" u="none" strike="noStrike" cap="none" normalizeH="0" baseline="0" dirty="0">
                <a:ln>
                  <a:noFill/>
                </a:ln>
                <a:solidFill>
                  <a:schemeClr val="tx1"/>
                </a:solidFill>
                <a:effectLst/>
              </a:rPr>
              <a:t>For the multi-class classification model, friend’s marijuana use, smoking habits, and offers of marijuana best predicted usage frequency,</a:t>
            </a:r>
            <a:r>
              <a:rPr lang="en-US" sz="2400" dirty="0"/>
              <a:t> indicating value in reducing availability and peer pressure</a:t>
            </a:r>
            <a:r>
              <a:rPr kumimoji="0" lang="en-US" altLang="en-US" sz="2400" b="0" i="0" u="none" strike="noStrike" cap="none" normalizeH="0" baseline="0" dirty="0">
                <a:ln>
                  <a:noFill/>
                </a:ln>
                <a:solidFill>
                  <a:schemeClr val="tx1"/>
                </a:solidFill>
                <a:effectLst/>
              </a:rPr>
              <a:t>.  </a:t>
            </a:r>
          </a:p>
          <a:p>
            <a:r>
              <a:rPr kumimoji="0" lang="en-US" altLang="en-US" sz="2400" b="0" i="0" u="none" strike="noStrike" cap="none" normalizeH="0" baseline="0" dirty="0">
                <a:ln>
                  <a:noFill/>
                </a:ln>
                <a:solidFill>
                  <a:schemeClr val="tx1"/>
                </a:solidFill>
                <a:effectLst/>
              </a:rPr>
              <a:t>For the regression model, friends daily drinking, the youth’s involvement in selling drugs, and frequent family arguments explained drinking days per month</a:t>
            </a:r>
            <a:r>
              <a:rPr lang="en-US" sz="2400" dirty="0"/>
              <a:t>, highlighting the need for social and family support</a:t>
            </a:r>
            <a:r>
              <a:rPr kumimoji="0" lang="en-US" altLang="en-US" sz="2400" b="0" i="0" u="none" strike="noStrike" cap="none" normalizeH="0" baseline="0" dirty="0">
                <a:ln>
                  <a:noFill/>
                </a:ln>
                <a:solidFill>
                  <a:schemeClr val="tx1"/>
                </a:solidFill>
                <a:effectLst/>
              </a:rPr>
              <a:t>.</a:t>
            </a:r>
          </a:p>
        </p:txBody>
      </p:sp>
    </p:spTree>
    <p:extLst>
      <p:ext uri="{BB962C8B-B14F-4D97-AF65-F5344CB8AC3E}">
        <p14:creationId xmlns:p14="http://schemas.microsoft.com/office/powerpoint/2010/main" val="2631827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98A82-409C-4B23-0439-EF76420BC529}"/>
              </a:ext>
            </a:extLst>
          </p:cNvPr>
          <p:cNvSpPr>
            <a:spLocks noGrp="1"/>
          </p:cNvSpPr>
          <p:nvPr>
            <p:ph type="title"/>
          </p:nvPr>
        </p:nvSpPr>
        <p:spPr>
          <a:xfrm>
            <a:off x="913795" y="468923"/>
            <a:ext cx="10353761" cy="1326321"/>
          </a:xfrm>
        </p:spPr>
        <p:txBody>
          <a:bodyPr/>
          <a:lstStyle/>
          <a:p>
            <a:r>
              <a:rPr lang="en-US" dirty="0"/>
              <a:t>DISCUSSION-2</a:t>
            </a:r>
            <a:endParaRPr lang="en-CA" dirty="0"/>
          </a:p>
        </p:txBody>
      </p:sp>
      <p:sp>
        <p:nvSpPr>
          <p:cNvPr id="3" name="Content Placeholder 2">
            <a:extLst>
              <a:ext uri="{FF2B5EF4-FFF2-40B4-BE49-F238E27FC236}">
                <a16:creationId xmlns:a16="http://schemas.microsoft.com/office/drawing/2014/main" id="{2EE6A529-FC72-959E-04F7-975CC29AE599}"/>
              </a:ext>
            </a:extLst>
          </p:cNvPr>
          <p:cNvSpPr>
            <a:spLocks noGrp="1"/>
          </p:cNvSpPr>
          <p:nvPr>
            <p:ph idx="1"/>
          </p:nvPr>
        </p:nvSpPr>
        <p:spPr>
          <a:xfrm>
            <a:off x="913795" y="2033541"/>
            <a:ext cx="10353762" cy="3695136"/>
          </a:xfrm>
        </p:spPr>
        <p:txBody>
          <a:bodyPr>
            <a:noAutofit/>
          </a:bodyPr>
          <a:lstStyle/>
          <a:p>
            <a:r>
              <a:rPr lang="en-CA" sz="2400" dirty="0"/>
              <a:t>As data science communicators</a:t>
            </a:r>
            <a:r>
              <a:rPr lang="en-US" sz="2400" dirty="0">
                <a:effectLst/>
              </a:rPr>
              <a:t>, </a:t>
            </a:r>
            <a:r>
              <a:rPr lang="en-US" sz="2400" dirty="0"/>
              <a:t>we should avoid labelling people based on these factors. Instead, it's best to acknowledge study limitations, and recommend further research for balanced interpretation.</a:t>
            </a:r>
          </a:p>
          <a:p>
            <a:r>
              <a:rPr lang="en-US" sz="2400" dirty="0"/>
              <a:t>The key limitations are reliance on self-reported survey data may introduce bias, and limited sample representativeness, as the NSDUH youth subset under 18 might not generalize across all regions or demographic groups.</a:t>
            </a:r>
            <a:endParaRPr lang="en-CA" sz="2400" dirty="0"/>
          </a:p>
          <a:p>
            <a:endParaRPr lang="en-CA" sz="2400" dirty="0"/>
          </a:p>
        </p:txBody>
      </p:sp>
    </p:spTree>
    <p:extLst>
      <p:ext uri="{BB962C8B-B14F-4D97-AF65-F5344CB8AC3E}">
        <p14:creationId xmlns:p14="http://schemas.microsoft.com/office/powerpoint/2010/main" val="832169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3B6F9-D160-0680-39CE-9890222C6A35}"/>
              </a:ext>
            </a:extLst>
          </p:cNvPr>
          <p:cNvSpPr>
            <a:spLocks noGrp="1"/>
          </p:cNvSpPr>
          <p:nvPr>
            <p:ph type="title"/>
          </p:nvPr>
        </p:nvSpPr>
        <p:spPr>
          <a:xfrm>
            <a:off x="2931079" y="397565"/>
            <a:ext cx="6329842" cy="1339573"/>
          </a:xfrm>
        </p:spPr>
        <p:txBody>
          <a:bodyPr>
            <a:normAutofit fontScale="90000"/>
          </a:bodyPr>
          <a:lstStyle/>
          <a:p>
            <a:pPr algn="l"/>
            <a:r>
              <a:rPr lang="en-US" sz="3600" dirty="0"/>
              <a:t>THE TOP FIVE MOST </a:t>
            </a:r>
            <a:br>
              <a:rPr lang="en-US" sz="3600" dirty="0"/>
            </a:br>
            <a:r>
              <a:rPr lang="en-US" sz="3600" dirty="0"/>
              <a:t>Important VARIABLES</a:t>
            </a:r>
            <a:br>
              <a:rPr lang="en-CA" sz="3600" dirty="0"/>
            </a:br>
            <a:endParaRPr lang="en-CA" dirty="0"/>
          </a:p>
        </p:txBody>
      </p:sp>
      <p:pic>
        <p:nvPicPr>
          <p:cNvPr id="5" name="Content Placeholder 4">
            <a:extLst>
              <a:ext uri="{FF2B5EF4-FFF2-40B4-BE49-F238E27FC236}">
                <a16:creationId xmlns:a16="http://schemas.microsoft.com/office/drawing/2014/main" id="{65B01CC1-CAC7-B537-9537-3F027727949C}"/>
              </a:ext>
            </a:extLst>
          </p:cNvPr>
          <p:cNvPicPr>
            <a:picLocks noGrp="1" noChangeAspect="1"/>
          </p:cNvPicPr>
          <p:nvPr>
            <p:ph idx="1"/>
          </p:nvPr>
        </p:nvPicPr>
        <p:blipFill>
          <a:blip r:embed="rId2"/>
          <a:stretch>
            <a:fillRect/>
          </a:stretch>
        </p:blipFill>
        <p:spPr>
          <a:xfrm>
            <a:off x="1719386" y="1737138"/>
            <a:ext cx="7541536" cy="3993966"/>
          </a:xfrm>
        </p:spPr>
      </p:pic>
      <p:sp>
        <p:nvSpPr>
          <p:cNvPr id="7" name="TextBox 6">
            <a:extLst>
              <a:ext uri="{FF2B5EF4-FFF2-40B4-BE49-F238E27FC236}">
                <a16:creationId xmlns:a16="http://schemas.microsoft.com/office/drawing/2014/main" id="{2173BD76-ACDF-93C9-549D-BB8431778CF6}"/>
              </a:ext>
            </a:extLst>
          </p:cNvPr>
          <p:cNvSpPr txBox="1"/>
          <p:nvPr/>
        </p:nvSpPr>
        <p:spPr>
          <a:xfrm>
            <a:off x="3298755" y="5809258"/>
            <a:ext cx="3988241" cy="369332"/>
          </a:xfrm>
          <a:prstGeom prst="rect">
            <a:avLst/>
          </a:prstGeom>
          <a:noFill/>
        </p:spPr>
        <p:txBody>
          <a:bodyPr wrap="square">
            <a:spAutoFit/>
          </a:bodyPr>
          <a:lstStyle/>
          <a:p>
            <a:r>
              <a:rPr lang="en-US" dirty="0"/>
              <a:t>BINARY CLASSIFICATION MODEL</a:t>
            </a:r>
            <a:endParaRPr lang="en-CA" dirty="0"/>
          </a:p>
        </p:txBody>
      </p:sp>
    </p:spTree>
    <p:extLst>
      <p:ext uri="{BB962C8B-B14F-4D97-AF65-F5344CB8AC3E}">
        <p14:creationId xmlns:p14="http://schemas.microsoft.com/office/powerpoint/2010/main" val="9544898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AB22-2710-6BBF-7A61-3561D3E7AA45}"/>
              </a:ext>
            </a:extLst>
          </p:cNvPr>
          <p:cNvSpPr>
            <a:spLocks noGrp="1"/>
          </p:cNvSpPr>
          <p:nvPr>
            <p:ph type="title"/>
          </p:nvPr>
        </p:nvSpPr>
        <p:spPr/>
        <p:txBody>
          <a:bodyPr>
            <a:normAutofit fontScale="90000"/>
          </a:bodyPr>
          <a:lstStyle/>
          <a:p>
            <a:r>
              <a:rPr lang="en-US" sz="3200" dirty="0"/>
              <a:t>THE TOP FIVE MOST </a:t>
            </a:r>
            <a:br>
              <a:rPr lang="en-US" sz="3200" dirty="0"/>
            </a:br>
            <a:r>
              <a:rPr lang="en-US" sz="3200" dirty="0"/>
              <a:t>Important VARIABLES</a:t>
            </a:r>
            <a:br>
              <a:rPr lang="en-CA" sz="3200" dirty="0"/>
            </a:br>
            <a:endParaRPr lang="en-CA" dirty="0"/>
          </a:p>
        </p:txBody>
      </p:sp>
      <p:pic>
        <p:nvPicPr>
          <p:cNvPr id="5" name="Content Placeholder 4">
            <a:extLst>
              <a:ext uri="{FF2B5EF4-FFF2-40B4-BE49-F238E27FC236}">
                <a16:creationId xmlns:a16="http://schemas.microsoft.com/office/drawing/2014/main" id="{38E49D5A-5DFA-F59B-E2D7-3588D114FA36}"/>
              </a:ext>
            </a:extLst>
          </p:cNvPr>
          <p:cNvPicPr>
            <a:picLocks noGrp="1" noChangeAspect="1"/>
          </p:cNvPicPr>
          <p:nvPr>
            <p:ph idx="1"/>
          </p:nvPr>
        </p:nvPicPr>
        <p:blipFill>
          <a:blip r:embed="rId2"/>
          <a:stretch>
            <a:fillRect/>
          </a:stretch>
        </p:blipFill>
        <p:spPr>
          <a:xfrm>
            <a:off x="292571" y="1727200"/>
            <a:ext cx="5577939" cy="3952771"/>
          </a:xfrm>
        </p:spPr>
      </p:pic>
      <p:sp>
        <p:nvSpPr>
          <p:cNvPr id="7" name="TextBox 6">
            <a:extLst>
              <a:ext uri="{FF2B5EF4-FFF2-40B4-BE49-F238E27FC236}">
                <a16:creationId xmlns:a16="http://schemas.microsoft.com/office/drawing/2014/main" id="{4CF49FB1-4834-DBD6-EFDC-EE7F0944005A}"/>
              </a:ext>
            </a:extLst>
          </p:cNvPr>
          <p:cNvSpPr txBox="1"/>
          <p:nvPr/>
        </p:nvSpPr>
        <p:spPr>
          <a:xfrm>
            <a:off x="518823" y="5879068"/>
            <a:ext cx="6094674" cy="369332"/>
          </a:xfrm>
          <a:prstGeom prst="rect">
            <a:avLst/>
          </a:prstGeom>
          <a:noFill/>
        </p:spPr>
        <p:txBody>
          <a:bodyPr wrap="square">
            <a:spAutoFit/>
          </a:bodyPr>
          <a:lstStyle/>
          <a:p>
            <a:r>
              <a:rPr lang="en-US" dirty="0"/>
              <a:t>MULTI-CLASS CLASSIFICATION MODEL</a:t>
            </a:r>
            <a:endParaRPr lang="en-CA" dirty="0"/>
          </a:p>
        </p:txBody>
      </p:sp>
      <p:pic>
        <p:nvPicPr>
          <p:cNvPr id="9" name="Picture 8">
            <a:extLst>
              <a:ext uri="{FF2B5EF4-FFF2-40B4-BE49-F238E27FC236}">
                <a16:creationId xmlns:a16="http://schemas.microsoft.com/office/drawing/2014/main" id="{9D289043-D83F-10CE-F9BF-9DA92DA25E4A}"/>
              </a:ext>
            </a:extLst>
          </p:cNvPr>
          <p:cNvPicPr>
            <a:picLocks noChangeAspect="1"/>
          </p:cNvPicPr>
          <p:nvPr/>
        </p:nvPicPr>
        <p:blipFill>
          <a:blip r:embed="rId3"/>
          <a:stretch>
            <a:fillRect/>
          </a:stretch>
        </p:blipFill>
        <p:spPr>
          <a:xfrm>
            <a:off x="6090675" y="1727200"/>
            <a:ext cx="5994402" cy="3952771"/>
          </a:xfrm>
          <a:prstGeom prst="rect">
            <a:avLst/>
          </a:prstGeom>
        </p:spPr>
      </p:pic>
      <p:sp>
        <p:nvSpPr>
          <p:cNvPr id="11" name="TextBox 10">
            <a:extLst>
              <a:ext uri="{FF2B5EF4-FFF2-40B4-BE49-F238E27FC236}">
                <a16:creationId xmlns:a16="http://schemas.microsoft.com/office/drawing/2014/main" id="{6FC9E04B-9E2F-0B37-A2AB-475218171176}"/>
              </a:ext>
            </a:extLst>
          </p:cNvPr>
          <p:cNvSpPr txBox="1"/>
          <p:nvPr/>
        </p:nvSpPr>
        <p:spPr>
          <a:xfrm>
            <a:off x="7770412" y="5879068"/>
            <a:ext cx="6094674" cy="369332"/>
          </a:xfrm>
          <a:prstGeom prst="rect">
            <a:avLst/>
          </a:prstGeom>
          <a:noFill/>
        </p:spPr>
        <p:txBody>
          <a:bodyPr wrap="square">
            <a:spAutoFit/>
          </a:bodyPr>
          <a:lstStyle/>
          <a:p>
            <a:r>
              <a:rPr lang="en-US" dirty="0"/>
              <a:t>REGRESSION MODEL</a:t>
            </a:r>
            <a:endParaRPr lang="en-CA" dirty="0"/>
          </a:p>
        </p:txBody>
      </p:sp>
    </p:spTree>
    <p:extLst>
      <p:ext uri="{BB962C8B-B14F-4D97-AF65-F5344CB8AC3E}">
        <p14:creationId xmlns:p14="http://schemas.microsoft.com/office/powerpoint/2010/main" val="35245036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DEAF4F-EA34-8A42-42DA-D2CA8B63EDC8}"/>
              </a:ext>
            </a:extLst>
          </p:cNvPr>
          <p:cNvSpPr>
            <a:spLocks noGrp="1"/>
          </p:cNvSpPr>
          <p:nvPr>
            <p:ph type="title"/>
          </p:nvPr>
        </p:nvSpPr>
        <p:spPr>
          <a:xfrm>
            <a:off x="791875" y="251460"/>
            <a:ext cx="10353761" cy="1326321"/>
          </a:xfrm>
        </p:spPr>
        <p:txBody>
          <a:bodyPr/>
          <a:lstStyle/>
          <a:p>
            <a:r>
              <a:rPr lang="en-US" dirty="0"/>
              <a:t>conclusion</a:t>
            </a:r>
            <a:endParaRPr lang="en-CA" dirty="0"/>
          </a:p>
        </p:txBody>
      </p:sp>
      <p:sp>
        <p:nvSpPr>
          <p:cNvPr id="3" name="Content Placeholder 2">
            <a:extLst>
              <a:ext uri="{FF2B5EF4-FFF2-40B4-BE49-F238E27FC236}">
                <a16:creationId xmlns:a16="http://schemas.microsoft.com/office/drawing/2014/main" id="{AEF12CA7-6976-3B98-1E08-D88D7751F9B5}"/>
              </a:ext>
            </a:extLst>
          </p:cNvPr>
          <p:cNvSpPr>
            <a:spLocks noGrp="1"/>
          </p:cNvSpPr>
          <p:nvPr>
            <p:ph idx="1"/>
          </p:nvPr>
        </p:nvSpPr>
        <p:spPr>
          <a:xfrm>
            <a:off x="961331" y="1935848"/>
            <a:ext cx="10269337" cy="3886613"/>
          </a:xfrm>
        </p:spPr>
        <p:txBody>
          <a:bodyPr>
            <a:noAutofit/>
          </a:bodyPr>
          <a:lstStyle/>
          <a:p>
            <a:r>
              <a:rPr lang="en-US" sz="2400" dirty="0"/>
              <a:t>The study demonstrated that decision trees and ensemble methods are effective at predicting youth substance use.  </a:t>
            </a:r>
          </a:p>
          <a:p>
            <a:r>
              <a:rPr lang="en-US" sz="2400" dirty="0"/>
              <a:t>Friends’ daily drinking and monthly marijuana use emerged as the most influential factors in youth substance use.</a:t>
            </a:r>
          </a:p>
          <a:p>
            <a:r>
              <a:rPr lang="en-US" sz="2400" dirty="0"/>
              <a:t>Prevention strategies should focus on modifying peer group norms and clearly communicate that these findings represent associations, not causation.</a:t>
            </a:r>
          </a:p>
        </p:txBody>
      </p:sp>
    </p:spTree>
    <p:extLst>
      <p:ext uri="{BB962C8B-B14F-4D97-AF65-F5344CB8AC3E}">
        <p14:creationId xmlns:p14="http://schemas.microsoft.com/office/powerpoint/2010/main" val="1440402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3866C-07CA-339C-ADB5-7A7ABD8486E9}"/>
              </a:ext>
            </a:extLst>
          </p:cNvPr>
          <p:cNvSpPr>
            <a:spLocks noGrp="1"/>
          </p:cNvSpPr>
          <p:nvPr>
            <p:ph type="title"/>
          </p:nvPr>
        </p:nvSpPr>
        <p:spPr/>
        <p:txBody>
          <a:bodyPr/>
          <a:lstStyle/>
          <a:p>
            <a:r>
              <a:rPr lang="en-US" dirty="0"/>
              <a:t>BIBLIOGRAPHY</a:t>
            </a:r>
            <a:endParaRPr lang="en-CA" dirty="0"/>
          </a:p>
        </p:txBody>
      </p:sp>
      <p:sp>
        <p:nvSpPr>
          <p:cNvPr id="3" name="Content Placeholder 2">
            <a:extLst>
              <a:ext uri="{FF2B5EF4-FFF2-40B4-BE49-F238E27FC236}">
                <a16:creationId xmlns:a16="http://schemas.microsoft.com/office/drawing/2014/main" id="{52E4CEAF-3A14-86FF-04A2-0A5EB0330518}"/>
              </a:ext>
            </a:extLst>
          </p:cNvPr>
          <p:cNvSpPr>
            <a:spLocks noGrp="1"/>
          </p:cNvSpPr>
          <p:nvPr>
            <p:ph idx="1"/>
          </p:nvPr>
        </p:nvSpPr>
        <p:spPr/>
        <p:txBody>
          <a:bodyPr>
            <a:normAutofit/>
          </a:bodyPr>
          <a:lstStyle/>
          <a:p>
            <a:pPr>
              <a:buNone/>
            </a:pPr>
            <a:r>
              <a:rPr lang="en-CA" dirty="0">
                <a:effectLst/>
              </a:rPr>
              <a:t>[1] Image from Slide 4: </a:t>
            </a:r>
            <a:r>
              <a:rPr lang="en-US" dirty="0">
                <a:hlinkClick r:id="rId2"/>
              </a:rPr>
              <a:t>What is a Decision Tree? | IBM</a:t>
            </a:r>
            <a:r>
              <a:rPr lang="en-US" dirty="0"/>
              <a:t>    </a:t>
            </a:r>
          </a:p>
          <a:p>
            <a:pPr>
              <a:buNone/>
            </a:pPr>
            <a:r>
              <a:rPr lang="en-US" dirty="0"/>
              <a:t>[2] </a:t>
            </a:r>
            <a:r>
              <a:rPr lang="en-CA" dirty="0">
                <a:effectLst/>
              </a:rPr>
              <a:t>Image from Slide 5: </a:t>
            </a:r>
            <a:r>
              <a:rPr lang="en-CA" dirty="0">
                <a:hlinkClick r:id="rId3"/>
              </a:rPr>
              <a:t>Pruning (decision trees)</a:t>
            </a:r>
            <a:endParaRPr lang="en-CA" dirty="0">
              <a:effectLst/>
            </a:endParaRPr>
          </a:p>
          <a:p>
            <a:pPr>
              <a:buNone/>
            </a:pPr>
            <a:r>
              <a:rPr lang="en-CA" dirty="0">
                <a:effectLst/>
              </a:rPr>
              <a:t>[3] Image from Slide 6 and 8: </a:t>
            </a:r>
            <a:r>
              <a:rPr lang="en-US" dirty="0">
                <a:hlinkClick r:id="rId4"/>
              </a:rPr>
              <a:t>Ensemble: Bagging, Random Forest, Boosting and Stacking</a:t>
            </a:r>
            <a:endParaRPr lang="en-CA" dirty="0">
              <a:effectLst/>
            </a:endParaRPr>
          </a:p>
          <a:p>
            <a:pPr>
              <a:buNone/>
            </a:pPr>
            <a:r>
              <a:rPr lang="en-US" dirty="0">
                <a:effectLst/>
              </a:rPr>
              <a:t>[4] Class presentation slides and worksheets. Data 5322 Coursework, Seattle University, 2025.</a:t>
            </a:r>
            <a:endParaRPr lang="en-CA" dirty="0">
              <a:effectLst/>
            </a:endParaRPr>
          </a:p>
        </p:txBody>
      </p:sp>
    </p:spTree>
    <p:extLst>
      <p:ext uri="{BB962C8B-B14F-4D97-AF65-F5344CB8AC3E}">
        <p14:creationId xmlns:p14="http://schemas.microsoft.com/office/powerpoint/2010/main" val="3671797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B780-B55C-45DB-9142-5E92FE6109C9}"/>
              </a:ext>
            </a:extLst>
          </p:cNvPr>
          <p:cNvSpPr>
            <a:spLocks noGrp="1"/>
          </p:cNvSpPr>
          <p:nvPr>
            <p:ph type="title"/>
          </p:nvPr>
        </p:nvSpPr>
        <p:spPr>
          <a:xfrm>
            <a:off x="713770" y="2428875"/>
            <a:ext cx="10353761" cy="1326321"/>
          </a:xfrm>
        </p:spPr>
        <p:txBody>
          <a:bodyPr/>
          <a:lstStyle/>
          <a:p>
            <a:r>
              <a:rPr lang="en-US" dirty="0"/>
              <a:t>THANK YOU!!!</a:t>
            </a:r>
            <a:endParaRPr lang="en-CA" dirty="0"/>
          </a:p>
        </p:txBody>
      </p:sp>
    </p:spTree>
    <p:extLst>
      <p:ext uri="{BB962C8B-B14F-4D97-AF65-F5344CB8AC3E}">
        <p14:creationId xmlns:p14="http://schemas.microsoft.com/office/powerpoint/2010/main" val="10402995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14A419-9CC9-AFCB-B2FB-15FAC366DF41}"/>
              </a:ext>
            </a:extLst>
          </p:cNvPr>
          <p:cNvSpPr>
            <a:spLocks noGrp="1"/>
          </p:cNvSpPr>
          <p:nvPr>
            <p:ph type="title"/>
          </p:nvPr>
        </p:nvSpPr>
        <p:spPr/>
        <p:txBody>
          <a:bodyPr/>
          <a:lstStyle/>
          <a:p>
            <a:r>
              <a:rPr lang="en-US" dirty="0"/>
              <a:t>MODELLING OVERVIEW</a:t>
            </a:r>
            <a:endParaRPr lang="en-CA" dirty="0"/>
          </a:p>
        </p:txBody>
      </p:sp>
      <p:sp>
        <p:nvSpPr>
          <p:cNvPr id="3" name="Content Placeholder 2">
            <a:extLst>
              <a:ext uri="{FF2B5EF4-FFF2-40B4-BE49-F238E27FC236}">
                <a16:creationId xmlns:a16="http://schemas.microsoft.com/office/drawing/2014/main" id="{26C529DF-8B4D-A6AB-72A4-3948EF68D996}"/>
              </a:ext>
            </a:extLst>
          </p:cNvPr>
          <p:cNvSpPr>
            <a:spLocks noGrp="1"/>
          </p:cNvSpPr>
          <p:nvPr>
            <p:ph idx="1"/>
          </p:nvPr>
        </p:nvSpPr>
        <p:spPr/>
        <p:txBody>
          <a:bodyPr>
            <a:normAutofit lnSpcReduction="10000"/>
          </a:bodyPr>
          <a:lstStyle/>
          <a:p>
            <a:pPr marL="0" indent="0">
              <a:buNone/>
            </a:pPr>
            <a:r>
              <a:rPr lang="en-US" sz="2400" dirty="0"/>
              <a:t>In the coding part, we’ve covered all the three required models using R programming in RStudio:</a:t>
            </a:r>
          </a:p>
          <a:p>
            <a:r>
              <a:rPr lang="en-US" sz="2400" dirty="0"/>
              <a:t>BINARY CLASSIFICTION- Can we predict whether a youth has ever consumed alcohol?</a:t>
            </a:r>
          </a:p>
          <a:p>
            <a:r>
              <a:rPr lang="en-US" sz="2400" dirty="0"/>
              <a:t>MULTI-CLASS CLASSIFICTION– How frequently has a youth used marijuana over the past year?</a:t>
            </a:r>
          </a:p>
          <a:p>
            <a:r>
              <a:rPr lang="en-US" sz="2400" dirty="0"/>
              <a:t>REGRESSION - How many days did a youth consume alcohol in the past</a:t>
            </a:r>
            <a:r>
              <a:rPr lang="en-CA" sz="2400" dirty="0"/>
              <a:t> month?</a:t>
            </a:r>
            <a:endParaRPr lang="en-US" sz="2400" dirty="0"/>
          </a:p>
        </p:txBody>
      </p:sp>
    </p:spTree>
    <p:extLst>
      <p:ext uri="{BB962C8B-B14F-4D97-AF65-F5344CB8AC3E}">
        <p14:creationId xmlns:p14="http://schemas.microsoft.com/office/powerpoint/2010/main" val="4391547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70BF9-5C07-09EB-59E2-30D109E9E93E}"/>
              </a:ext>
            </a:extLst>
          </p:cNvPr>
          <p:cNvSpPr>
            <a:spLocks noGrp="1"/>
          </p:cNvSpPr>
          <p:nvPr>
            <p:ph type="title"/>
          </p:nvPr>
        </p:nvSpPr>
        <p:spPr>
          <a:xfrm>
            <a:off x="358904" y="250091"/>
            <a:ext cx="10353761" cy="1326321"/>
          </a:xfrm>
        </p:spPr>
        <p:txBody>
          <a:bodyPr/>
          <a:lstStyle/>
          <a:p>
            <a:r>
              <a:rPr lang="en-US" dirty="0"/>
              <a:t>Theoretical background</a:t>
            </a:r>
            <a:endParaRPr lang="en-CA" dirty="0"/>
          </a:p>
        </p:txBody>
      </p:sp>
      <p:sp>
        <p:nvSpPr>
          <p:cNvPr id="5" name="AutoShape 4">
            <a:extLst>
              <a:ext uri="{FF2B5EF4-FFF2-40B4-BE49-F238E27FC236}">
                <a16:creationId xmlns:a16="http://schemas.microsoft.com/office/drawing/2014/main" id="{3B935815-26B0-A726-2CDA-7E3AC0BF8D8A}"/>
              </a:ext>
            </a:extLst>
          </p:cNvPr>
          <p:cNvSpPr>
            <a:spLocks noGrp="1" noChangeAspect="1" noChangeArrowheads="1"/>
          </p:cNvSpPr>
          <p:nvPr>
            <p:ph idx="1"/>
          </p:nvPr>
        </p:nvSpPr>
        <p:spPr bwMode="auto">
          <a:xfrm>
            <a:off x="546330" y="1384861"/>
            <a:ext cx="6643824" cy="391396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marL="0" indent="0">
              <a:buNone/>
            </a:pPr>
            <a:r>
              <a:rPr lang="en-US" sz="2400" b="1" u="sng" dirty="0"/>
              <a:t>DECISION TREE:</a:t>
            </a:r>
            <a:r>
              <a:rPr lang="en-US" sz="2400" b="1" dirty="0"/>
              <a:t> </a:t>
            </a:r>
          </a:p>
          <a:p>
            <a:r>
              <a:rPr lang="en-US" sz="2400" dirty="0"/>
              <a:t>A supervised learning algorithm, used in both classification and regression tasks to make prediction. </a:t>
            </a:r>
          </a:p>
          <a:p>
            <a:r>
              <a:rPr lang="en-US" sz="2400" dirty="0"/>
              <a:t>Organizes data into a hierarchical tree structure with root nodes, branches, and leaf nodes.</a:t>
            </a:r>
          </a:p>
          <a:p>
            <a:r>
              <a:rPr lang="en-US" sz="2400" dirty="0"/>
              <a:t>At each branch, it asks a simple yes/no question about the data and follows that path.</a:t>
            </a:r>
          </a:p>
          <a:p>
            <a:endParaRPr lang="en-US" sz="2400" dirty="0"/>
          </a:p>
          <a:p>
            <a:pPr marL="0" indent="0">
              <a:buNone/>
            </a:pPr>
            <a:endParaRPr lang="en-CA" sz="2400" dirty="0"/>
          </a:p>
        </p:txBody>
      </p:sp>
      <p:pic>
        <p:nvPicPr>
          <p:cNvPr id="1030" name="Picture 6" descr="Model of a decision tree">
            <a:extLst>
              <a:ext uri="{FF2B5EF4-FFF2-40B4-BE49-F238E27FC236}">
                <a16:creationId xmlns:a16="http://schemas.microsoft.com/office/drawing/2014/main" id="{6FE02E82-C62B-C076-6E93-81205EA117F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78469" y="2148273"/>
            <a:ext cx="4267201" cy="3494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640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D6BEC6-A96D-AC17-2F8B-87C6767D2B5F}"/>
              </a:ext>
            </a:extLst>
          </p:cNvPr>
          <p:cNvSpPr txBox="1"/>
          <p:nvPr/>
        </p:nvSpPr>
        <p:spPr>
          <a:xfrm>
            <a:off x="847968" y="476738"/>
            <a:ext cx="10101385" cy="2431435"/>
          </a:xfrm>
          <a:prstGeom prst="rect">
            <a:avLst/>
          </a:prstGeom>
          <a:noFill/>
        </p:spPr>
        <p:txBody>
          <a:bodyPr wrap="square">
            <a:spAutoFit/>
          </a:bodyPr>
          <a:lstStyle/>
          <a:p>
            <a:pPr marL="0" indent="0">
              <a:buNone/>
            </a:pPr>
            <a:r>
              <a:rPr lang="en-US" sz="3200" b="1" u="sng" dirty="0"/>
              <a:t>PRUNING</a:t>
            </a:r>
            <a:r>
              <a:rPr lang="en-US" sz="3200" b="1" dirty="0"/>
              <a:t>:</a:t>
            </a:r>
          </a:p>
          <a:p>
            <a:pPr marL="342900" indent="-342900">
              <a:buFont typeface="Arial" panose="020B0604020202020204" pitchFamily="34" charset="0"/>
              <a:buChar char="•"/>
            </a:pPr>
            <a:r>
              <a:rPr lang="en-US" sz="2400" dirty="0"/>
              <a:t>Pruning removes parts of the tree that don’t help improve predictions.  </a:t>
            </a:r>
          </a:p>
          <a:p>
            <a:pPr marL="342900" indent="-342900">
              <a:buFont typeface="Arial" panose="020B0604020202020204" pitchFamily="34" charset="0"/>
              <a:buChar char="•"/>
            </a:pPr>
            <a:r>
              <a:rPr lang="en-US" sz="2400" dirty="0"/>
              <a:t>It keeps the tree from getting too complex and overfitting the data.</a:t>
            </a:r>
          </a:p>
          <a:p>
            <a:pPr marL="342900" indent="-342900">
              <a:buFont typeface="Arial" panose="020B0604020202020204" pitchFamily="34" charset="0"/>
              <a:buChar char="•"/>
            </a:pPr>
            <a:r>
              <a:rPr lang="en-US" sz="2400" dirty="0"/>
              <a:t>In R code, we have used cross-validation approach to find the optimal size of the tree.</a:t>
            </a:r>
          </a:p>
        </p:txBody>
      </p:sp>
      <p:pic>
        <p:nvPicPr>
          <p:cNvPr id="2051" name="Picture 3" descr="Pruning (decision trees)">
            <a:extLst>
              <a:ext uri="{FF2B5EF4-FFF2-40B4-BE49-F238E27FC236}">
                <a16:creationId xmlns:a16="http://schemas.microsoft.com/office/drawing/2014/main" id="{A6570874-9793-5C95-7808-C5646CFE5C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938" y="3188677"/>
            <a:ext cx="6064739" cy="3333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81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75010-751E-DBC6-FD34-83EEC25AE9E8}"/>
              </a:ext>
            </a:extLst>
          </p:cNvPr>
          <p:cNvSpPr>
            <a:spLocks noGrp="1"/>
          </p:cNvSpPr>
          <p:nvPr>
            <p:ph type="title"/>
          </p:nvPr>
        </p:nvSpPr>
        <p:spPr>
          <a:xfrm>
            <a:off x="826331" y="636767"/>
            <a:ext cx="10353761" cy="1326321"/>
          </a:xfrm>
        </p:spPr>
        <p:txBody>
          <a:bodyPr/>
          <a:lstStyle/>
          <a:p>
            <a:r>
              <a:rPr lang="en-US" dirty="0"/>
              <a:t>THEORTICAL BACKGROUND: ENSEMBLE METHODS</a:t>
            </a:r>
            <a:endParaRPr lang="en-CA" dirty="0"/>
          </a:p>
        </p:txBody>
      </p:sp>
      <p:sp>
        <p:nvSpPr>
          <p:cNvPr id="3" name="Content Placeholder 2">
            <a:extLst>
              <a:ext uri="{FF2B5EF4-FFF2-40B4-BE49-F238E27FC236}">
                <a16:creationId xmlns:a16="http://schemas.microsoft.com/office/drawing/2014/main" id="{F44142A5-3A4E-6614-D51D-66F6B7E55AB8}"/>
              </a:ext>
            </a:extLst>
          </p:cNvPr>
          <p:cNvSpPr>
            <a:spLocks noGrp="1"/>
          </p:cNvSpPr>
          <p:nvPr>
            <p:ph idx="1"/>
          </p:nvPr>
        </p:nvSpPr>
        <p:spPr>
          <a:xfrm>
            <a:off x="913797" y="2526097"/>
            <a:ext cx="7109070" cy="3695136"/>
          </a:xfrm>
        </p:spPr>
        <p:txBody>
          <a:bodyPr>
            <a:normAutofit lnSpcReduction="10000"/>
          </a:bodyPr>
          <a:lstStyle/>
          <a:p>
            <a:pPr marL="0" indent="0">
              <a:buNone/>
            </a:pPr>
            <a:r>
              <a:rPr lang="en-US" sz="2400" b="1" u="sng" dirty="0"/>
              <a:t>BAGGING</a:t>
            </a:r>
            <a:r>
              <a:rPr lang="en-US" sz="2400" b="1" dirty="0"/>
              <a:t>: </a:t>
            </a:r>
            <a:r>
              <a:rPr lang="en-US" sz="2400" dirty="0"/>
              <a:t>Bagging builds multiple decision trees on randomly sampled subsets of the training data, with replacement.  </a:t>
            </a:r>
          </a:p>
          <a:p>
            <a:r>
              <a:rPr lang="en-US" sz="2400" dirty="0"/>
              <a:t>This method reduces variance and improves model stability.</a:t>
            </a:r>
          </a:p>
          <a:p>
            <a:r>
              <a:rPr lang="en-US" sz="2400" dirty="0"/>
              <a:t>For classification, final predictions are made based on majority vote. </a:t>
            </a:r>
          </a:p>
          <a:p>
            <a:r>
              <a:rPr lang="en-US" sz="2400" dirty="0"/>
              <a:t>For regression, predictions are averaged.</a:t>
            </a:r>
          </a:p>
        </p:txBody>
      </p:sp>
      <p:pic>
        <p:nvPicPr>
          <p:cNvPr id="1029" name="Picture 5" descr="A simple diagram of bagging with decision trees">
            <a:extLst>
              <a:ext uri="{FF2B5EF4-FFF2-40B4-BE49-F238E27FC236}">
                <a16:creationId xmlns:a16="http://schemas.microsoft.com/office/drawing/2014/main" id="{E25B1523-0030-FDE0-6F02-09C9B44917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71551" y="2062378"/>
            <a:ext cx="4023360" cy="40728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1623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68FCE-D589-B52D-E775-465483489D5F}"/>
              </a:ext>
            </a:extLst>
          </p:cNvPr>
          <p:cNvSpPr>
            <a:spLocks noGrp="1"/>
          </p:cNvSpPr>
          <p:nvPr>
            <p:ph type="title"/>
          </p:nvPr>
        </p:nvSpPr>
        <p:spPr>
          <a:xfrm>
            <a:off x="919119" y="328246"/>
            <a:ext cx="10353761" cy="1326321"/>
          </a:xfrm>
        </p:spPr>
        <p:txBody>
          <a:bodyPr/>
          <a:lstStyle/>
          <a:p>
            <a:r>
              <a:rPr lang="en-US" dirty="0"/>
              <a:t>THEORTICAL BACKGROUND: ENSEMBLE METHODS</a:t>
            </a:r>
            <a:endParaRPr lang="en-CA" dirty="0"/>
          </a:p>
        </p:txBody>
      </p:sp>
      <p:sp>
        <p:nvSpPr>
          <p:cNvPr id="3" name="Content Placeholder 2">
            <a:extLst>
              <a:ext uri="{FF2B5EF4-FFF2-40B4-BE49-F238E27FC236}">
                <a16:creationId xmlns:a16="http://schemas.microsoft.com/office/drawing/2014/main" id="{F1C24A92-85B7-A8FD-F948-0D4AEA3B347A}"/>
              </a:ext>
            </a:extLst>
          </p:cNvPr>
          <p:cNvSpPr>
            <a:spLocks noGrp="1"/>
          </p:cNvSpPr>
          <p:nvPr>
            <p:ph idx="1"/>
          </p:nvPr>
        </p:nvSpPr>
        <p:spPr>
          <a:xfrm>
            <a:off x="1023210" y="1951552"/>
            <a:ext cx="10353762" cy="4250028"/>
          </a:xfrm>
        </p:spPr>
        <p:txBody>
          <a:bodyPr>
            <a:noAutofit/>
          </a:bodyPr>
          <a:lstStyle/>
          <a:p>
            <a:pPr>
              <a:buNone/>
            </a:pPr>
            <a:r>
              <a:rPr lang="en-US" sz="2400" b="1" u="sng" dirty="0"/>
              <a:t>RANDOM FOREST: </a:t>
            </a:r>
          </a:p>
          <a:p>
            <a:r>
              <a:rPr lang="en-US" sz="2400" dirty="0"/>
              <a:t>Random Forest extends bagging by selecting a random subset of predictors at each split.</a:t>
            </a:r>
          </a:p>
          <a:p>
            <a:r>
              <a:rPr lang="en-US" sz="2400" dirty="0"/>
              <a:t>This reduces correlation among trees and improves overall performance.  </a:t>
            </a:r>
          </a:p>
          <a:p>
            <a:r>
              <a:rPr lang="en-US" sz="2400" dirty="0"/>
              <a:t>The number of predictors evaluated at each split (</a:t>
            </a:r>
            <a:r>
              <a:rPr lang="en-US" sz="2400" dirty="0" err="1"/>
              <a:t>mtry</a:t>
            </a:r>
            <a:r>
              <a:rPr lang="en-US" sz="2400" dirty="0"/>
              <a:t>) is the key tuning parameter.  </a:t>
            </a:r>
          </a:p>
          <a:p>
            <a:r>
              <a:rPr lang="en-US" sz="2400" dirty="0"/>
              <a:t>This approach excels with high-dimensional data and naturally guards against overfitting.</a:t>
            </a:r>
            <a:endParaRPr lang="en-CA" sz="2400" dirty="0"/>
          </a:p>
        </p:txBody>
      </p:sp>
    </p:spTree>
    <p:extLst>
      <p:ext uri="{BB962C8B-B14F-4D97-AF65-F5344CB8AC3E}">
        <p14:creationId xmlns:p14="http://schemas.microsoft.com/office/powerpoint/2010/main" val="3244474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B3B83-D97F-4BE3-B082-E8B8A599B681}"/>
              </a:ext>
            </a:extLst>
          </p:cNvPr>
          <p:cNvSpPr>
            <a:spLocks noGrp="1"/>
          </p:cNvSpPr>
          <p:nvPr>
            <p:ph type="title"/>
          </p:nvPr>
        </p:nvSpPr>
        <p:spPr>
          <a:xfrm>
            <a:off x="593363" y="500185"/>
            <a:ext cx="10353761" cy="1326321"/>
          </a:xfrm>
        </p:spPr>
        <p:txBody>
          <a:bodyPr/>
          <a:lstStyle/>
          <a:p>
            <a:r>
              <a:rPr lang="en-US" dirty="0"/>
              <a:t>THEORTICAL BACKGROUND: ENSEMBLE METHODS</a:t>
            </a:r>
            <a:endParaRPr lang="en-CA" dirty="0"/>
          </a:p>
        </p:txBody>
      </p:sp>
      <p:sp>
        <p:nvSpPr>
          <p:cNvPr id="3" name="Content Placeholder 2">
            <a:extLst>
              <a:ext uri="{FF2B5EF4-FFF2-40B4-BE49-F238E27FC236}">
                <a16:creationId xmlns:a16="http://schemas.microsoft.com/office/drawing/2014/main" id="{FC05A811-2562-666D-DB2B-80D5435D4ECE}"/>
              </a:ext>
            </a:extLst>
          </p:cNvPr>
          <p:cNvSpPr>
            <a:spLocks noGrp="1"/>
          </p:cNvSpPr>
          <p:nvPr>
            <p:ph idx="1"/>
          </p:nvPr>
        </p:nvSpPr>
        <p:spPr>
          <a:xfrm>
            <a:off x="864120" y="2068784"/>
            <a:ext cx="7381111" cy="4481199"/>
          </a:xfrm>
        </p:spPr>
        <p:txBody>
          <a:bodyPr>
            <a:normAutofit/>
          </a:bodyPr>
          <a:lstStyle/>
          <a:p>
            <a:pPr marL="0" indent="0">
              <a:buNone/>
            </a:pPr>
            <a:r>
              <a:rPr lang="en-US" sz="2400" b="1" u="sng" dirty="0"/>
              <a:t>BOOSTING:  </a:t>
            </a:r>
            <a:r>
              <a:rPr lang="en-US" sz="2400" dirty="0"/>
              <a:t>Models are trained one after another, with each new model focusing on the mistakes of the previous one.  </a:t>
            </a:r>
          </a:p>
          <a:p>
            <a:pPr marL="0" indent="0">
              <a:buNone/>
            </a:pPr>
            <a:r>
              <a:rPr lang="en-US" sz="2400" dirty="0"/>
              <a:t>• Later models pay extra attention to observations that were misclassified or poorly predicted.  </a:t>
            </a:r>
          </a:p>
          <a:p>
            <a:pPr marL="0" indent="0">
              <a:buNone/>
            </a:pPr>
            <a:r>
              <a:rPr lang="en-US" sz="2400" dirty="0"/>
              <a:t>• The final prediction is formed by weighting each model’s vote in classification or averaging their outputs in regression.</a:t>
            </a:r>
            <a:endParaRPr lang="en-CA" sz="2400" dirty="0"/>
          </a:p>
        </p:txBody>
      </p:sp>
      <p:pic>
        <p:nvPicPr>
          <p:cNvPr id="2054" name="Picture 6" descr="A simple diagram of boosting with decision trees">
            <a:extLst>
              <a:ext uri="{FF2B5EF4-FFF2-40B4-BE49-F238E27FC236}">
                <a16:creationId xmlns:a16="http://schemas.microsoft.com/office/drawing/2014/main" id="{7AE3A781-61BB-2C86-CE3F-69F718BA8F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90523" y="2219570"/>
            <a:ext cx="3579446" cy="4010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1884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8AC8E-2AE3-A9E4-1BEE-C121B003C6B9}"/>
              </a:ext>
            </a:extLst>
          </p:cNvPr>
          <p:cNvSpPr>
            <a:spLocks noGrp="1"/>
          </p:cNvSpPr>
          <p:nvPr>
            <p:ph type="title"/>
          </p:nvPr>
        </p:nvSpPr>
        <p:spPr>
          <a:xfrm>
            <a:off x="820010" y="179754"/>
            <a:ext cx="10353761" cy="1326321"/>
          </a:xfrm>
        </p:spPr>
        <p:txBody>
          <a:bodyPr/>
          <a:lstStyle/>
          <a:p>
            <a:r>
              <a:rPr lang="en-US" dirty="0"/>
              <a:t>DATA CLEANING</a:t>
            </a:r>
            <a:endParaRPr lang="en-CA" dirty="0"/>
          </a:p>
        </p:txBody>
      </p:sp>
      <p:sp>
        <p:nvSpPr>
          <p:cNvPr id="3" name="Content Placeholder 2">
            <a:extLst>
              <a:ext uri="{FF2B5EF4-FFF2-40B4-BE49-F238E27FC236}">
                <a16:creationId xmlns:a16="http://schemas.microsoft.com/office/drawing/2014/main" id="{BA941DB9-D76A-F196-444A-749828F87475}"/>
              </a:ext>
            </a:extLst>
          </p:cNvPr>
          <p:cNvSpPr>
            <a:spLocks noGrp="1"/>
          </p:cNvSpPr>
          <p:nvPr>
            <p:ph idx="1"/>
          </p:nvPr>
        </p:nvSpPr>
        <p:spPr>
          <a:xfrm>
            <a:off x="919119" y="1506075"/>
            <a:ext cx="10353762" cy="4492305"/>
          </a:xfrm>
        </p:spPr>
        <p:txBody>
          <a:bodyPr>
            <a:noAutofit/>
          </a:bodyPr>
          <a:lstStyle/>
          <a:p>
            <a:r>
              <a:rPr lang="en-US" sz="2400" dirty="0"/>
              <a:t>Referred to the NSDUH Codebook for variable definitions, codes, and valid ranges. </a:t>
            </a:r>
          </a:p>
          <a:p>
            <a:r>
              <a:rPr lang="en-US" sz="2400" dirty="0"/>
              <a:t>Cleaned data further during modeling to improve quality.  </a:t>
            </a:r>
          </a:p>
          <a:p>
            <a:r>
              <a:rPr lang="en-US" sz="2400" dirty="0"/>
              <a:t>Kept special codes (991, 993, 994, 997, 998) for “unknown” or “refused” instead of removing them.</a:t>
            </a:r>
          </a:p>
          <a:p>
            <a:r>
              <a:rPr lang="en-US" sz="2400" dirty="0"/>
              <a:t>Recoded categories with clear, descriptive labels to make charts and model results easy to read .</a:t>
            </a:r>
          </a:p>
          <a:p>
            <a:r>
              <a:rPr lang="en-US" sz="2400" dirty="0"/>
              <a:t>Removed any rows that still had missing values after all cleaning steps.  </a:t>
            </a:r>
          </a:p>
          <a:p>
            <a:r>
              <a:rPr lang="en-US" sz="2400" dirty="0"/>
              <a:t>Filled special numeric codes by replacing them with the mean of valid responses. </a:t>
            </a:r>
          </a:p>
          <a:p>
            <a:endParaRPr lang="en-CA" sz="2400" dirty="0"/>
          </a:p>
        </p:txBody>
      </p:sp>
    </p:spTree>
    <p:extLst>
      <p:ext uri="{BB962C8B-B14F-4D97-AF65-F5344CB8AC3E}">
        <p14:creationId xmlns:p14="http://schemas.microsoft.com/office/powerpoint/2010/main" val="3163027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1327</TotalTime>
  <Words>1571</Words>
  <Application>Microsoft Office PowerPoint</Application>
  <PresentationFormat>Widescreen</PresentationFormat>
  <Paragraphs>107</Paragraphs>
  <Slides>26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26</vt:i4>
      </vt:variant>
    </vt:vector>
  </HeadingPairs>
  <TitlesOfParts>
    <vt:vector size="31" baseType="lpstr">
      <vt:lpstr>Arial</vt:lpstr>
      <vt:lpstr>Bookman Old Style</vt:lpstr>
      <vt:lpstr>Calibri</vt:lpstr>
      <vt:lpstr>Rockwell</vt:lpstr>
      <vt:lpstr>Damask</vt:lpstr>
      <vt:lpstr>STATISTICAL MACHINE LEARNING-2 PRACTICAL HOMEWORK-1 ON YOUTH DRUG ANALYSIS</vt:lpstr>
      <vt:lpstr>INTRODUCTION</vt:lpstr>
      <vt:lpstr>MODELLING OVERVIEW</vt:lpstr>
      <vt:lpstr>Theoretical background</vt:lpstr>
      <vt:lpstr>PowerPoint Presentation</vt:lpstr>
      <vt:lpstr>THEORTICAL BACKGROUND: ENSEMBLE METHODS</vt:lpstr>
      <vt:lpstr>THEORTICAL BACKGROUND: ENSEMBLE METHODS</vt:lpstr>
      <vt:lpstr>THEORTICAL BACKGROUND: ENSEMBLE METHODS</vt:lpstr>
      <vt:lpstr>DATA CLEANING</vt:lpstr>
      <vt:lpstr>METHODOLOGY</vt:lpstr>
      <vt:lpstr>BINARY CLASSIFICATION MODEL EVALUATION</vt:lpstr>
      <vt:lpstr>METHODOLOGY</vt:lpstr>
      <vt:lpstr>METHODOLOGY</vt:lpstr>
      <vt:lpstr>BINARY CLASSIFICATION: DECISION TREE BEFORE VS AFTER PRUNING</vt:lpstr>
      <vt:lpstr>FLOW OF THE TREE FOR BINARY CLASSIFICATION MODEL(PRUNED)</vt:lpstr>
      <vt:lpstr>FLOW OF THE node FOR BINARY CLASSIFICATION MODEL</vt:lpstr>
      <vt:lpstr>MULTI-CLASS CLASSIFICATION: DECISION TREE BEFORE VS AFTER PRUNING </vt:lpstr>
      <vt:lpstr>REGRESSION: DECISION TREE BEFORE VS AFTER PRUNING</vt:lpstr>
      <vt:lpstr>DISCUSSION 1: Some of these variables are the same information coded into binary, ordinal (categorical and ordered), and numerical variables. How do the predictions change using each data type? What is each telling you, and when is it appropriate to use each? </vt:lpstr>
      <vt:lpstr>DISCUSSION 2:  Which variables tend to be important for predicting drug use? How can these be interpreted? What are the implications of this outcome? How can you, as the data science communicator, discuss these findings in an ethical way?</vt:lpstr>
      <vt:lpstr>DISCUSSION-2</vt:lpstr>
      <vt:lpstr>THE TOP FIVE MOST  Important VARIABLES </vt:lpstr>
      <vt:lpstr>THE TOP FIVE MOST  Important VARIABLES </vt:lpstr>
      <vt:lpstr>conclusion</vt:lpstr>
      <vt:lpstr>BIBLIOGRAPHY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Alekhya Dabbiru</dc:creator>
  <cp:lastModifiedBy>Alekhya Dabbiru</cp:lastModifiedBy>
  <cp:revision>3</cp:revision>
  <dcterms:created xsi:type="dcterms:W3CDTF">2025-04-14T08:46:12Z</dcterms:created>
  <dcterms:modified xsi:type="dcterms:W3CDTF">2025-04-23T18:36:01Z</dcterms:modified>
</cp:coreProperties>
</file>