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306" r:id="rId4"/>
    <p:sldId id="307" r:id="rId5"/>
    <p:sldId id="308" r:id="rId6"/>
    <p:sldId id="309" r:id="rId7"/>
    <p:sldId id="312" r:id="rId8"/>
    <p:sldId id="311" r:id="rId9"/>
    <p:sldId id="305" r:id="rId10"/>
    <p:sldId id="31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C5E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ijl, donker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jl, donker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Stijl, donker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749F8-E77B-4976-8DD7-593325756FE7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AEF3F-8A8B-4E7E-AEDB-D9872B13E0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5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8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7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96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1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9" y="6233525"/>
            <a:ext cx="1934802" cy="3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40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40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06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3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4D1D-F36D-4916-A599-EF1B9DC5BD2D}" type="datetimeFigureOut">
              <a:rPr lang="nl-NL" smtClean="0"/>
              <a:t>29-3-2019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49B2-DFE9-4A35-AF73-BC53D69ED4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qres.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ts val="5200"/>
              </a:lnSpc>
            </a:pP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br>
              <a:rPr lang="nl-NL" altLang="nl-NL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</a:br>
            <a:r>
              <a:rPr lang="nl-NL" altLang="nl-NL" sz="4400" i="1" dirty="0"/>
              <a:t> </a:t>
            </a:r>
            <a:br>
              <a:rPr lang="nl-NL" altLang="nl-NL" dirty="0"/>
            </a:br>
            <a:endParaRPr lang="nl-NL" altLang="nl-NL" sz="8000" dirty="0"/>
          </a:p>
        </p:txBody>
      </p:sp>
      <p:pic>
        <p:nvPicPr>
          <p:cNvPr id="2" name="Tijdelijke aanduiding voor inhoud 1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5413"/>
            <a:ext cx="12192000" cy="7329488"/>
          </a:xfrm>
        </p:spPr>
      </p:pic>
      <p:sp>
        <p:nvSpPr>
          <p:cNvPr id="410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0" y="2276475"/>
            <a:ext cx="5181600" cy="4351338"/>
          </a:xfrm>
        </p:spPr>
        <p:txBody>
          <a:bodyPr/>
          <a:lstStyle/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sz="2800" dirty="0">
              <a:solidFill>
                <a:srgbClr val="142900"/>
              </a:solidFill>
            </a:endParaRPr>
          </a:p>
          <a:p>
            <a:pPr marL="0" indent="0" algn="l">
              <a:spcBef>
                <a:spcPct val="0"/>
              </a:spcBef>
              <a:buNone/>
            </a:pPr>
            <a:endParaRPr lang="nl-NL" alt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8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Naam:</a:t>
            </a:r>
            <a:endParaRPr lang="nl-NL" altLang="nl-NL" sz="2000" b="1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  <a:p>
            <a:pPr marL="0" indent="0" algn="l">
              <a:lnSpc>
                <a:spcPts val="3360"/>
              </a:lnSpc>
              <a:spcBef>
                <a:spcPct val="0"/>
              </a:spcBef>
              <a:buNone/>
            </a:pPr>
            <a:r>
              <a:rPr lang="nl-NL" altLang="nl-NL" sz="2000" b="1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PLAATS, DATUM:</a:t>
            </a:r>
          </a:p>
          <a:p>
            <a:pPr marL="0" indent="0" algn="l">
              <a:spcBef>
                <a:spcPct val="0"/>
              </a:spcBef>
              <a:buNone/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2000" dirty="0">
              <a:solidFill>
                <a:srgbClr val="142900"/>
              </a:solidFill>
            </a:endParaRPr>
          </a:p>
          <a:p>
            <a:pPr algn="l">
              <a:spcBef>
                <a:spcPct val="0"/>
              </a:spcBef>
            </a:pPr>
            <a:endParaRPr lang="nl-NL" altLang="nl-NL" sz="1900" dirty="0">
              <a:solidFill>
                <a:srgbClr val="142900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652"/>
            <a:ext cx="12192000" cy="92334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228184" y="5661248"/>
            <a:ext cx="2664296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421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3F936A-6F18-40EA-ACA3-3FDFF171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  <a:endParaRPr lang="en-GB" sz="4800" dirty="0"/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5638" y="380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96942" y="112273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960"/>
              </a:lnSpc>
              <a:buNone/>
            </a:pPr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939DA-E5DA-4ABF-8A15-D02B208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Web Services</a:t>
            </a:r>
            <a:endParaRPr lang="nl-NL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3B0548-4747-412C-845B-7BB23653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4" y="1690688"/>
            <a:ext cx="9953625" cy="480218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Service –It’s a technology which allows communication between different languages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will send the request over HTTP and server returns response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SOAP-simple object access protocol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Soap can interact with any other programming language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its a xml based protocol for accessing webservices over internet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Language platform independent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becoz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xml (xml have many standards)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 only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not json ,cookies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27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5638" y="380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5638" y="17058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endParaRPr lang="nl-NL" dirty="0">
              <a:latin typeface="Overpass"/>
            </a:endParaRPr>
          </a:p>
        </p:txBody>
      </p:sp>
      <p:pic>
        <p:nvPicPr>
          <p:cNvPr id="10" name="Picture 2" descr="java web services">
            <a:extLst>
              <a:ext uri="{FF2B5EF4-FFF2-40B4-BE49-F238E27FC236}">
                <a16:creationId xmlns:a16="http://schemas.microsoft.com/office/drawing/2014/main" id="{1CD1F6D7-BF7F-468E-88EB-65BA7A849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01" y="1458362"/>
            <a:ext cx="5117460" cy="38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65638" y="1325218"/>
            <a:ext cx="8229600" cy="4906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 dirty="0">
              <a:latin typeface="Overpass"/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5EA8784-331E-4FC6-82AD-4D6C324E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957263"/>
            <a:ext cx="10010775" cy="521970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wsdl</a:t>
            </a:r>
            <a:r>
              <a:rPr lang="en-GB" dirty="0"/>
              <a:t> stands for </a:t>
            </a:r>
            <a:r>
              <a:rPr lang="en-GB" dirty="0" err="1"/>
              <a:t>WebServices</a:t>
            </a:r>
            <a:r>
              <a:rPr lang="en-GB" dirty="0"/>
              <a:t> Description </a:t>
            </a:r>
            <a:r>
              <a:rPr lang="en-GB" dirty="0" err="1"/>
              <a:t>langugae</a:t>
            </a:r>
            <a:endParaRPr lang="en-GB" dirty="0"/>
          </a:p>
          <a:p>
            <a:r>
              <a:rPr lang="en-GB" dirty="0"/>
              <a:t>WSDL is a language describing  webservices  and how to access them </a:t>
            </a:r>
          </a:p>
          <a:p>
            <a:r>
              <a:rPr lang="en-GB" dirty="0"/>
              <a:t>WSDL written in XML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http://webservices.oorsprong.org/websamples.countryinfo/CountryInfoService.wso?WSDL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&lt;</a:t>
            </a:r>
            <a:r>
              <a:rPr lang="en-GB" sz="2000" dirty="0" err="1"/>
              <a:t>soapenv:Envelope</a:t>
            </a:r>
            <a:r>
              <a:rPr lang="en-GB" sz="2000" dirty="0"/>
              <a:t> </a:t>
            </a:r>
            <a:r>
              <a:rPr lang="en-GB" sz="2000" dirty="0" err="1"/>
              <a:t>xmlns:soapenv</a:t>
            </a:r>
            <a:r>
              <a:rPr lang="en-GB" sz="2000" dirty="0"/>
              <a:t>="http://schemas.xmlsoap.org/soap/envelope/" </a:t>
            </a:r>
            <a:r>
              <a:rPr lang="en-GB" sz="2000" dirty="0" err="1"/>
              <a:t>xmlns:web</a:t>
            </a:r>
            <a:r>
              <a:rPr lang="en-GB" sz="2000" dirty="0"/>
              <a:t>="http://www.oorsprong.org/websamples.countryinfo"&gt;</a:t>
            </a:r>
          </a:p>
          <a:p>
            <a:r>
              <a:rPr lang="en-GB" sz="2000" dirty="0"/>
              <a:t>   &lt;</a:t>
            </a:r>
            <a:r>
              <a:rPr lang="en-GB" sz="2000" dirty="0" err="1"/>
              <a:t>soapenv:Header</a:t>
            </a:r>
            <a:r>
              <a:rPr lang="en-GB" sz="2000" dirty="0"/>
              <a:t>/&gt;</a:t>
            </a:r>
          </a:p>
          <a:p>
            <a:r>
              <a:rPr lang="en-GB" sz="2000" dirty="0"/>
              <a:t>   &lt;</a:t>
            </a:r>
            <a:r>
              <a:rPr lang="en-GB" sz="2000" dirty="0" err="1"/>
              <a:t>soapenv:Body</a:t>
            </a:r>
            <a:r>
              <a:rPr lang="en-GB" sz="2000" dirty="0"/>
              <a:t>&gt;</a:t>
            </a:r>
          </a:p>
          <a:p>
            <a:r>
              <a:rPr lang="en-GB" sz="2000" dirty="0"/>
              <a:t>      &lt;</a:t>
            </a:r>
            <a:r>
              <a:rPr lang="en-GB" sz="2000" dirty="0" err="1"/>
              <a:t>web:CapitalCity</a:t>
            </a:r>
            <a:r>
              <a:rPr lang="en-GB" sz="2000" dirty="0"/>
              <a:t>&gt;</a:t>
            </a:r>
          </a:p>
          <a:p>
            <a:r>
              <a:rPr lang="en-GB" sz="2000" dirty="0"/>
              <a:t>         &lt;</a:t>
            </a:r>
            <a:r>
              <a:rPr lang="en-GB" sz="2000" dirty="0" err="1"/>
              <a:t>web:sCountryISOCode</a:t>
            </a:r>
            <a:r>
              <a:rPr lang="en-GB" sz="2000" dirty="0"/>
              <a:t>&gt;?&lt;/</a:t>
            </a:r>
            <a:r>
              <a:rPr lang="en-GB" sz="2000" dirty="0" err="1"/>
              <a:t>web:sCountryISOCode</a:t>
            </a:r>
            <a:r>
              <a:rPr lang="en-GB" sz="2000" dirty="0"/>
              <a:t>&gt;</a:t>
            </a:r>
          </a:p>
          <a:p>
            <a:r>
              <a:rPr lang="en-GB" sz="2000" dirty="0"/>
              <a:t>      &lt;/</a:t>
            </a:r>
            <a:r>
              <a:rPr lang="en-GB" sz="2000" dirty="0" err="1"/>
              <a:t>web:CapitalCity</a:t>
            </a:r>
            <a:r>
              <a:rPr lang="en-GB" sz="2000" dirty="0"/>
              <a:t>&gt;</a:t>
            </a:r>
          </a:p>
          <a:p>
            <a:r>
              <a:rPr lang="en-GB" sz="2000" dirty="0"/>
              <a:t>   &lt;/</a:t>
            </a:r>
            <a:r>
              <a:rPr lang="en-GB" sz="2000" dirty="0" err="1"/>
              <a:t>soapenv:Body</a:t>
            </a:r>
            <a:r>
              <a:rPr lang="en-GB" sz="2000" dirty="0"/>
              <a:t>&gt;</a:t>
            </a:r>
          </a:p>
          <a:p>
            <a:r>
              <a:rPr lang="en-GB" sz="2000" dirty="0"/>
              <a:t>&lt;/</a:t>
            </a:r>
            <a:r>
              <a:rPr lang="en-GB" sz="2000" dirty="0" err="1"/>
              <a:t>soapenv:Envelope</a:t>
            </a:r>
            <a:r>
              <a:rPr lang="en-GB" sz="2000" dirty="0"/>
              <a:t>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93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492" y="5926109"/>
            <a:ext cx="1703528" cy="32438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39738" y="3256912"/>
            <a:ext cx="8717673" cy="838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65638" y="380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>
              <a:solidFill>
                <a:srgbClr val="334C5E"/>
              </a:solidFill>
              <a:latin typeface="Overpass" charset="0"/>
              <a:ea typeface="Overpass" charset="0"/>
              <a:cs typeface="Overpass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65638" y="1523264"/>
            <a:ext cx="8229600" cy="47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800" dirty="0">
              <a:latin typeface="Overpas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1F01C-62E5-46AA-992F-72FFCCF5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8" y="971550"/>
            <a:ext cx="9682162" cy="5205413"/>
          </a:xfrm>
        </p:spPr>
        <p:txBody>
          <a:bodyPr/>
          <a:lstStyle/>
          <a:p>
            <a:pPr lvl="0"/>
            <a:r>
              <a:rPr lang="en-GB" dirty="0"/>
              <a:t>The envelope element is the mandatory element in the SOAP message and is used to encapsulate all of the data in the SOAP message.</a:t>
            </a:r>
          </a:p>
          <a:p>
            <a:pPr lvl="0"/>
            <a:r>
              <a:rPr lang="en-GB" dirty="0"/>
              <a:t>The header element can be used to contain information such as authentication information or the definition of complex data types.</a:t>
            </a:r>
          </a:p>
          <a:p>
            <a:pPr lvl="0"/>
            <a:r>
              <a:rPr lang="en-GB" dirty="0"/>
              <a:t>The body element is the main element which contains the definition of the web methods along with any parameter information if required.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61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F97C8-A2EE-4A6F-A098-16F69730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2F19F-77A3-40FE-96E9-1A8461D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Representational state transfer</a:t>
            </a:r>
          </a:p>
          <a:p>
            <a:r>
              <a:rPr lang="en-GB" dirty="0"/>
              <a:t>its a platform dependent</a:t>
            </a:r>
          </a:p>
          <a:p>
            <a:r>
              <a:rPr lang="en-GB" dirty="0"/>
              <a:t>faster compare to SOAP</a:t>
            </a:r>
          </a:p>
          <a:p>
            <a:r>
              <a:rPr lang="en-GB" dirty="0"/>
              <a:t>supports multiple format like </a:t>
            </a:r>
            <a:r>
              <a:rPr lang="en-GB" dirty="0" err="1"/>
              <a:t>Json,HTML,XML,plan</a:t>
            </a:r>
            <a:r>
              <a:rPr lang="en-GB" dirty="0"/>
              <a:t> </a:t>
            </a:r>
            <a:r>
              <a:rPr lang="en-GB" dirty="0" err="1"/>
              <a:t>textfile</a:t>
            </a:r>
            <a:r>
              <a:rPr lang="en-GB" dirty="0"/>
              <a:t> too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2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A8AD46-4FDC-44B9-BF10-4140D848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957263"/>
            <a:ext cx="10153650" cy="52197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GET  retrieving data from server</a:t>
            </a:r>
          </a:p>
          <a:p>
            <a:r>
              <a:rPr lang="en-GB" dirty="0"/>
              <a:t>POST whenever we want to add new data </a:t>
            </a:r>
          </a:p>
          <a:p>
            <a:r>
              <a:rPr lang="en-GB" dirty="0"/>
              <a:t>PUT   whenever we want to UPDATE data </a:t>
            </a:r>
          </a:p>
          <a:p>
            <a:r>
              <a:rPr lang="en-GB" dirty="0"/>
              <a:t>DELETE  whenever we want to DELETE data </a:t>
            </a:r>
          </a:p>
          <a:p>
            <a:pPr marL="0" indent="0">
              <a:buNone/>
            </a:pPr>
            <a:r>
              <a:rPr lang="en-GB" u="sng" dirty="0"/>
              <a:t>Response codes</a:t>
            </a:r>
          </a:p>
          <a:p>
            <a:r>
              <a:rPr lang="en-GB" dirty="0"/>
              <a:t>1xx -means 100 to 199</a:t>
            </a:r>
          </a:p>
          <a:p>
            <a:r>
              <a:rPr lang="en-GB" dirty="0"/>
              <a:t>1xx- information based</a:t>
            </a:r>
          </a:p>
          <a:p>
            <a:r>
              <a:rPr lang="en-GB" dirty="0"/>
              <a:t>2xx--Success</a:t>
            </a:r>
          </a:p>
          <a:p>
            <a:r>
              <a:rPr lang="en-GB" dirty="0"/>
              <a:t>3xx- Redirection</a:t>
            </a:r>
          </a:p>
          <a:p>
            <a:r>
              <a:rPr lang="en-GB" dirty="0"/>
              <a:t>4xx-Client error	</a:t>
            </a:r>
          </a:p>
          <a:p>
            <a:r>
              <a:rPr lang="en-GB" dirty="0"/>
              <a:t>5xx-Server error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03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4D81FD-7F87-4511-BECB-8219C3AA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2" y="1071563"/>
            <a:ext cx="10510837" cy="5105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Useful links for Rest :</a:t>
            </a:r>
          </a:p>
          <a:p>
            <a:r>
              <a:rPr lang="en-GB" dirty="0"/>
              <a:t>https://github.com/typicode/json-server#install</a:t>
            </a:r>
          </a:p>
          <a:p>
            <a:r>
              <a:rPr lang="en-GB" u="sng" dirty="0">
                <a:hlinkClick r:id="rId2"/>
              </a:rPr>
              <a:t>https://reqres.in/</a:t>
            </a:r>
            <a:endParaRPr lang="en-GB" u="sng" dirty="0"/>
          </a:p>
          <a:p>
            <a:r>
              <a:rPr lang="en-GB" dirty="0"/>
              <a:t>https://github.com/typicode/json-server#install</a:t>
            </a:r>
          </a:p>
          <a:p>
            <a:r>
              <a:rPr lang="en-GB" dirty="0"/>
              <a:t>http://localhost:3000/posts/1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23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3" y="-1347537"/>
            <a:ext cx="12239755" cy="815473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315326" y="1249262"/>
            <a:ext cx="356134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700" dirty="0">
                <a:solidFill>
                  <a:srgbClr val="334C5E"/>
                </a:solidFill>
                <a:latin typeface="Overpass" charset="0"/>
                <a:ea typeface="Overpass" charset="0"/>
                <a:cs typeface="Overpass" charset="0"/>
              </a:rPr>
              <a:t>?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652"/>
            <a:ext cx="12192000" cy="92334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49" y="6229339"/>
            <a:ext cx="1753902" cy="333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88629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10440</TotalTime>
  <Words>379</Words>
  <Application>Microsoft Office PowerPoint</Application>
  <PresentationFormat>Breedbeeld</PresentationFormat>
  <Paragraphs>63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Overpass</vt:lpstr>
      <vt:lpstr>Wingdings</vt:lpstr>
      <vt:lpstr>Kantoorthema</vt:lpstr>
      <vt:lpstr>       </vt:lpstr>
      <vt:lpstr>Web Services</vt:lpstr>
      <vt:lpstr>PowerPoint-presentatie</vt:lpstr>
      <vt:lpstr>PowerPoint-presentatie</vt:lpstr>
      <vt:lpstr>PowerPoint-presentatie</vt:lpstr>
      <vt:lpstr>REST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Kennismanagement Sparkelon</dc:title>
  <dc:creator>Marijke Lui</dc:creator>
  <cp:lastModifiedBy>t alekhya</cp:lastModifiedBy>
  <cp:revision>86</cp:revision>
  <cp:lastPrinted>2017-04-21T07:57:19Z</cp:lastPrinted>
  <dcterms:created xsi:type="dcterms:W3CDTF">2017-04-14T09:21:58Z</dcterms:created>
  <dcterms:modified xsi:type="dcterms:W3CDTF">2019-03-29T10:50:19Z</dcterms:modified>
</cp:coreProperties>
</file>