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reqres.i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C1C5C7-9E4E-4644-A86D-A55150524A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Services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0234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86C7B2E-324C-4DC5-B73D-5BF923C8F65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Thank You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050020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44CB030-1112-4D26-80EA-4F077AC4ED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143000"/>
            <a:ext cx="10363826" cy="4648199"/>
          </a:xfrm>
        </p:spPr>
        <p:txBody>
          <a:bodyPr>
            <a:no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eb Service –It’s a technology which allows communication between different languages</a:t>
            </a:r>
          </a:p>
          <a:p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Client will send the request over HTTP and server returns response</a:t>
            </a:r>
          </a:p>
          <a:p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SOAP-simple object </a:t>
            </a:r>
            <a:r>
              <a:rPr lang="en-GB" sz="1800" b="1" cap="none" dirty="0"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 protocol</a:t>
            </a:r>
          </a:p>
          <a:p>
            <a:r>
              <a:rPr lang="en-GB" sz="1800" cap="none" dirty="0">
                <a:latin typeface="Arial" panose="020B0604020202020204" pitchFamily="34" charset="0"/>
                <a:cs typeface="Arial" panose="020B0604020202020204" pitchFamily="34" charset="0"/>
              </a:rPr>
              <a:t>Soap can </a:t>
            </a:r>
            <a:r>
              <a:rPr lang="en-GB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iteract</a:t>
            </a:r>
            <a:r>
              <a:rPr lang="en-GB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with any other </a:t>
            </a:r>
            <a:r>
              <a:rPr lang="en-GB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prgmg</a:t>
            </a:r>
            <a:r>
              <a:rPr lang="en-GB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language</a:t>
            </a:r>
          </a:p>
          <a:p>
            <a:r>
              <a:rPr lang="en-GB" sz="1800" cap="none" dirty="0">
                <a:latin typeface="Arial" panose="020B0604020202020204" pitchFamily="34" charset="0"/>
                <a:cs typeface="Arial" panose="020B0604020202020204" pitchFamily="34" charset="0"/>
              </a:rPr>
              <a:t>its a xml based protocol for accessing webservices over internet</a:t>
            </a:r>
          </a:p>
          <a:p>
            <a:pPr marL="0" indent="0">
              <a:buNone/>
            </a:pPr>
            <a:r>
              <a:rPr lang="en-GB" sz="1800" b="1" cap="none" dirty="0">
                <a:latin typeface="Arial" panose="020B0604020202020204" pitchFamily="34" charset="0"/>
                <a:cs typeface="Arial" panose="020B0604020202020204" pitchFamily="34" charset="0"/>
              </a:rPr>
              <a:t>Advantages:</a:t>
            </a:r>
          </a:p>
          <a:p>
            <a:r>
              <a:rPr lang="en-GB" sz="1800" cap="none" dirty="0"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</a:p>
          <a:p>
            <a:r>
              <a:rPr lang="en-GB" sz="1800" cap="none" dirty="0">
                <a:latin typeface="Arial" panose="020B0604020202020204" pitchFamily="34" charset="0"/>
                <a:cs typeface="Arial" panose="020B0604020202020204" pitchFamily="34" charset="0"/>
              </a:rPr>
              <a:t>Language platform independent</a:t>
            </a:r>
          </a:p>
          <a:p>
            <a:pPr marL="0" indent="0">
              <a:buNone/>
            </a:pPr>
            <a:r>
              <a:rPr lang="en-GB" sz="1800" b="1" cap="none" dirty="0">
                <a:latin typeface="Arial" panose="020B0604020202020204" pitchFamily="34" charset="0"/>
                <a:cs typeface="Arial" panose="020B0604020202020204" pitchFamily="34" charset="0"/>
              </a:rPr>
              <a:t>Disadvantages</a:t>
            </a:r>
          </a:p>
          <a:p>
            <a:r>
              <a:rPr lang="en-GB" sz="1800" cap="none" dirty="0">
                <a:latin typeface="Arial" panose="020B0604020202020204" pitchFamily="34" charset="0"/>
                <a:cs typeface="Arial" panose="020B0604020202020204" pitchFamily="34" charset="0"/>
              </a:rPr>
              <a:t>slow </a:t>
            </a:r>
            <a:r>
              <a:rPr lang="en-GB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becoz</a:t>
            </a:r>
            <a:r>
              <a:rPr lang="en-GB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xml (xml have many standards)</a:t>
            </a:r>
          </a:p>
          <a:p>
            <a:r>
              <a:rPr lang="en-GB" sz="1800" cap="none" dirty="0">
                <a:latin typeface="Arial" panose="020B0604020202020204" pitchFamily="34" charset="0"/>
                <a:cs typeface="Arial" panose="020B0604020202020204" pitchFamily="34" charset="0"/>
              </a:rPr>
              <a:t>support only </a:t>
            </a:r>
            <a:r>
              <a:rPr lang="en-GB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wsdl</a:t>
            </a:r>
            <a:r>
              <a:rPr lang="en-GB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not json ,cookies</a:t>
            </a:r>
          </a:p>
        </p:txBody>
      </p:sp>
    </p:spTree>
    <p:extLst>
      <p:ext uri="{BB962C8B-B14F-4D97-AF65-F5344CB8AC3E}">
        <p14:creationId xmlns:p14="http://schemas.microsoft.com/office/powerpoint/2010/main" val="1925551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ava web services">
            <a:extLst>
              <a:ext uri="{FF2B5EF4-FFF2-40B4-BE49-F238E27FC236}">
                <a16:creationId xmlns:a16="http://schemas.microsoft.com/office/drawing/2014/main" id="{994D51F0-2C7C-43FC-8491-B17063B93E65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177" y="1704109"/>
            <a:ext cx="5382671" cy="4087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54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7357C72-BD9A-4EDB-A55F-184E946C375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55964" y="942110"/>
            <a:ext cx="10321635" cy="5297372"/>
          </a:xfrm>
        </p:spPr>
        <p:txBody>
          <a:bodyPr>
            <a:normAutofit fontScale="25000" lnSpcReduction="20000"/>
          </a:bodyPr>
          <a:lstStyle/>
          <a:p>
            <a:r>
              <a:rPr lang="en-GB" sz="7200" dirty="0" err="1"/>
              <a:t>wsdl</a:t>
            </a:r>
            <a:r>
              <a:rPr lang="en-GB" sz="7200" dirty="0"/>
              <a:t> stands for </a:t>
            </a:r>
            <a:r>
              <a:rPr lang="en-GB" sz="7200" dirty="0" err="1"/>
              <a:t>WebServices</a:t>
            </a:r>
            <a:r>
              <a:rPr lang="en-GB" sz="7200" dirty="0"/>
              <a:t> Description </a:t>
            </a:r>
            <a:r>
              <a:rPr lang="en-GB" sz="7200" dirty="0" err="1"/>
              <a:t>langugae</a:t>
            </a:r>
            <a:endParaRPr lang="en-GB" sz="7200" dirty="0"/>
          </a:p>
          <a:p>
            <a:r>
              <a:rPr lang="en-GB" sz="7200" cap="none" dirty="0" err="1"/>
              <a:t>WSDl</a:t>
            </a:r>
            <a:r>
              <a:rPr lang="en-GB" sz="7200" cap="none" dirty="0"/>
              <a:t> is a language describing  webservices  and how to access them </a:t>
            </a:r>
          </a:p>
          <a:p>
            <a:r>
              <a:rPr lang="en-GB" sz="7200" cap="none" dirty="0"/>
              <a:t>WSDL written in XML</a:t>
            </a:r>
          </a:p>
          <a:p>
            <a:pPr marL="0" indent="0">
              <a:buNone/>
            </a:pPr>
            <a:endParaRPr lang="en-GB" sz="7200" cap="none" dirty="0"/>
          </a:p>
          <a:p>
            <a:r>
              <a:rPr lang="en-GB" sz="7200" cap="none" dirty="0"/>
              <a:t>http://webservices.oorsprong.org/websamples.countryinfo/CountryInfoService.wso?WSDL</a:t>
            </a:r>
          </a:p>
          <a:p>
            <a:pPr marL="0" indent="0">
              <a:buNone/>
            </a:pPr>
            <a:endParaRPr lang="en-GB" sz="5500" dirty="0"/>
          </a:p>
          <a:p>
            <a:r>
              <a:rPr lang="en-GB" sz="5500" dirty="0"/>
              <a:t>&lt;</a:t>
            </a:r>
            <a:r>
              <a:rPr lang="en-GB" sz="5500" dirty="0" err="1"/>
              <a:t>soapenv:Envelope</a:t>
            </a:r>
            <a:r>
              <a:rPr lang="en-GB" sz="5500" dirty="0"/>
              <a:t> </a:t>
            </a:r>
            <a:r>
              <a:rPr lang="en-GB" sz="5500" dirty="0" err="1"/>
              <a:t>xmlns:soapenv</a:t>
            </a:r>
            <a:r>
              <a:rPr lang="en-GB" sz="5500" dirty="0"/>
              <a:t>="http://schemas.xmlsoap.org/soap/envelope/" </a:t>
            </a:r>
            <a:r>
              <a:rPr lang="en-GB" sz="5500" dirty="0" err="1"/>
              <a:t>xmlns:web</a:t>
            </a:r>
            <a:r>
              <a:rPr lang="en-GB" sz="5500" dirty="0"/>
              <a:t>="http://www.oorsprong.org/websamples.countryinfo"&gt;</a:t>
            </a:r>
          </a:p>
          <a:p>
            <a:r>
              <a:rPr lang="en-GB" sz="5500" dirty="0"/>
              <a:t>   &lt;</a:t>
            </a:r>
            <a:r>
              <a:rPr lang="en-GB" sz="5500" dirty="0" err="1"/>
              <a:t>soapenv:Header</a:t>
            </a:r>
            <a:r>
              <a:rPr lang="en-GB" sz="5500" dirty="0"/>
              <a:t>/&gt;</a:t>
            </a:r>
          </a:p>
          <a:p>
            <a:r>
              <a:rPr lang="en-GB" sz="5500" dirty="0"/>
              <a:t>   &lt;</a:t>
            </a:r>
            <a:r>
              <a:rPr lang="en-GB" sz="5500" dirty="0" err="1"/>
              <a:t>soapenv:Body</a:t>
            </a:r>
            <a:r>
              <a:rPr lang="en-GB" sz="5500" dirty="0"/>
              <a:t>&gt;</a:t>
            </a:r>
          </a:p>
          <a:p>
            <a:r>
              <a:rPr lang="en-GB" sz="5500" dirty="0"/>
              <a:t>      &lt;</a:t>
            </a:r>
            <a:r>
              <a:rPr lang="en-GB" sz="5500" dirty="0" err="1"/>
              <a:t>web:CapitalCity</a:t>
            </a:r>
            <a:r>
              <a:rPr lang="en-GB" sz="5500" dirty="0"/>
              <a:t>&gt;</a:t>
            </a:r>
          </a:p>
          <a:p>
            <a:r>
              <a:rPr lang="en-GB" sz="5500" dirty="0"/>
              <a:t>         &lt;</a:t>
            </a:r>
            <a:r>
              <a:rPr lang="en-GB" sz="5500" dirty="0" err="1"/>
              <a:t>web:sCountryISOCode</a:t>
            </a:r>
            <a:r>
              <a:rPr lang="en-GB" sz="5500" dirty="0"/>
              <a:t>&gt;?&lt;/</a:t>
            </a:r>
            <a:r>
              <a:rPr lang="en-GB" sz="5500" dirty="0" err="1"/>
              <a:t>web:sCountryISOCode</a:t>
            </a:r>
            <a:r>
              <a:rPr lang="en-GB" sz="5500" dirty="0"/>
              <a:t>&gt;</a:t>
            </a:r>
          </a:p>
          <a:p>
            <a:r>
              <a:rPr lang="en-GB" sz="5500" dirty="0"/>
              <a:t>      &lt;/</a:t>
            </a:r>
            <a:r>
              <a:rPr lang="en-GB" sz="5500" dirty="0" err="1"/>
              <a:t>web:CapitalCity</a:t>
            </a:r>
            <a:r>
              <a:rPr lang="en-GB" sz="5500" dirty="0"/>
              <a:t>&gt;</a:t>
            </a:r>
          </a:p>
          <a:p>
            <a:r>
              <a:rPr lang="en-GB" sz="5500" dirty="0"/>
              <a:t>   &lt;/</a:t>
            </a:r>
            <a:r>
              <a:rPr lang="en-GB" sz="5500" dirty="0" err="1"/>
              <a:t>soapenv:Body</a:t>
            </a:r>
            <a:r>
              <a:rPr lang="en-GB" sz="5500" dirty="0"/>
              <a:t>&gt;</a:t>
            </a:r>
          </a:p>
          <a:p>
            <a:r>
              <a:rPr lang="en-GB" sz="5500" dirty="0"/>
              <a:t>&lt;/</a:t>
            </a:r>
            <a:r>
              <a:rPr lang="en-GB" sz="5500" dirty="0" err="1"/>
              <a:t>soapenv:Envelope</a:t>
            </a:r>
            <a:r>
              <a:rPr lang="en-GB" sz="5500" dirty="0"/>
              <a:t>&gt;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0892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2C35791-182E-460F-9636-3BC19BDBAE9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60138" y="1579418"/>
            <a:ext cx="10017462" cy="4211781"/>
          </a:xfrm>
        </p:spPr>
        <p:txBody>
          <a:bodyPr/>
          <a:lstStyle/>
          <a:p>
            <a:pPr lvl="0"/>
            <a:r>
              <a:rPr lang="en-GB" dirty="0"/>
              <a:t>The envelope element is the mandatory element in the SOAP message and is used to encapsulate all of the data in the SOAP message.</a:t>
            </a:r>
          </a:p>
          <a:p>
            <a:pPr lvl="0"/>
            <a:r>
              <a:rPr lang="en-GB" dirty="0"/>
              <a:t>The header element can be used to contain information such as authentication information or the definition of complex data types.</a:t>
            </a:r>
          </a:p>
          <a:p>
            <a:pPr lvl="0"/>
            <a:r>
              <a:rPr lang="en-GB" dirty="0"/>
              <a:t>The body element is the main element which contains the definition of the web methods along with any parameter information if required.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8536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8A25C4-B6BF-42EB-A7B1-187DE38BF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REST</a:t>
            </a:r>
            <a:br>
              <a:rPr lang="en-GB" dirty="0"/>
            </a:b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F93498F-0965-4674-92BC-D33A352B67C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Representational state transfer</a:t>
            </a:r>
          </a:p>
          <a:p>
            <a:r>
              <a:rPr lang="en-GB" dirty="0"/>
              <a:t>its a platform dependent</a:t>
            </a:r>
          </a:p>
          <a:p>
            <a:r>
              <a:rPr lang="en-GB" dirty="0"/>
              <a:t>faster compare to SOAP</a:t>
            </a:r>
          </a:p>
          <a:p>
            <a:r>
              <a:rPr lang="en-GB" dirty="0"/>
              <a:t>supports multiple format like </a:t>
            </a:r>
            <a:r>
              <a:rPr lang="en-GB" dirty="0" err="1"/>
              <a:t>json,HTML,XML,plan</a:t>
            </a:r>
            <a:r>
              <a:rPr lang="en-GB" dirty="0"/>
              <a:t> </a:t>
            </a:r>
            <a:r>
              <a:rPr lang="en-GB" dirty="0" err="1"/>
              <a:t>textfile</a:t>
            </a:r>
            <a:r>
              <a:rPr lang="en-GB" dirty="0"/>
              <a:t> too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9734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33D55D1-E5F8-4548-B8CC-3EEB22218F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54726" y="1745674"/>
            <a:ext cx="9822873" cy="4045526"/>
          </a:xfrm>
        </p:spPr>
        <p:txBody>
          <a:bodyPr/>
          <a:lstStyle/>
          <a:p>
            <a:r>
              <a:rPr lang="en-GB" dirty="0"/>
              <a:t>GET  retrieving data from server</a:t>
            </a:r>
          </a:p>
          <a:p>
            <a:r>
              <a:rPr lang="en-GB" dirty="0"/>
              <a:t>POST whenever we want to add new data </a:t>
            </a:r>
          </a:p>
          <a:p>
            <a:r>
              <a:rPr lang="en-GB" dirty="0"/>
              <a:t>PUT   whenever we want to UPDATE data </a:t>
            </a:r>
          </a:p>
          <a:p>
            <a:r>
              <a:rPr lang="en-GB" dirty="0"/>
              <a:t>DELETE  whenever we want to DELETE data </a:t>
            </a:r>
          </a:p>
        </p:txBody>
      </p:sp>
    </p:spTree>
    <p:extLst>
      <p:ext uri="{BB962C8B-B14F-4D97-AF65-F5344CB8AC3E}">
        <p14:creationId xmlns:p14="http://schemas.microsoft.com/office/powerpoint/2010/main" val="3970272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FB55365-E810-4059-BB95-E70CCF93E95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16182" y="1163782"/>
            <a:ext cx="9961418" cy="4627417"/>
          </a:xfrm>
        </p:spPr>
        <p:txBody>
          <a:bodyPr/>
          <a:lstStyle/>
          <a:p>
            <a:pPr marL="0" indent="0">
              <a:buNone/>
            </a:pPr>
            <a:r>
              <a:rPr lang="en-GB" u="sng" dirty="0"/>
              <a:t>Response codes</a:t>
            </a:r>
          </a:p>
          <a:p>
            <a:r>
              <a:rPr lang="en-GB" dirty="0"/>
              <a:t>1xx -means 100 to 199</a:t>
            </a:r>
          </a:p>
          <a:p>
            <a:r>
              <a:rPr lang="en-GB" dirty="0"/>
              <a:t>1xx- information based</a:t>
            </a:r>
          </a:p>
          <a:p>
            <a:r>
              <a:rPr lang="en-GB" dirty="0"/>
              <a:t>2xx--Success</a:t>
            </a:r>
          </a:p>
          <a:p>
            <a:r>
              <a:rPr lang="en-GB" dirty="0"/>
              <a:t>3xx- Redirection</a:t>
            </a:r>
          </a:p>
          <a:p>
            <a:r>
              <a:rPr lang="en-GB" dirty="0"/>
              <a:t>4xx-Client error	</a:t>
            </a:r>
          </a:p>
          <a:p>
            <a:r>
              <a:rPr lang="en-GB" dirty="0"/>
              <a:t>5xx-Server error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5651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6112C0D-5704-418D-A0F6-86A6D1B5D04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11382" y="1371600"/>
            <a:ext cx="10266218" cy="4419599"/>
          </a:xfrm>
        </p:spPr>
        <p:txBody>
          <a:bodyPr/>
          <a:lstStyle/>
          <a:p>
            <a:r>
              <a:rPr lang="en-US" u="sng" dirty="0"/>
              <a:t>Useful links for Rest :</a:t>
            </a:r>
          </a:p>
          <a:p>
            <a:r>
              <a:rPr lang="en-GB" cap="none" dirty="0"/>
              <a:t>https://github.com/typicode/json-server#install</a:t>
            </a:r>
          </a:p>
          <a:p>
            <a:r>
              <a:rPr lang="en-GB" u="sng" cap="none" dirty="0">
                <a:hlinkClick r:id="rId2"/>
              </a:rPr>
              <a:t>https://reqres.in/</a:t>
            </a:r>
            <a:endParaRPr lang="en-GB" cap="none" dirty="0"/>
          </a:p>
          <a:p>
            <a:r>
              <a:rPr lang="en-GB" cap="none" dirty="0"/>
              <a:t>https://github.com/typicode/json-server#install</a:t>
            </a:r>
          </a:p>
          <a:p>
            <a:r>
              <a:rPr lang="en-GB" cap="none" dirty="0"/>
              <a:t>http://localhost:3000/posts/1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1772138"/>
      </p:ext>
    </p:extLst>
  </p:cSld>
  <p:clrMapOvr>
    <a:masterClrMapping/>
  </p:clrMapOvr>
</p:sld>
</file>

<file path=ppt/theme/theme1.xml><?xml version="1.0" encoding="utf-8"?>
<a:theme xmlns:a="http://schemas.openxmlformats.org/drawingml/2006/main" name="Druppel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TM04033925[[fn=Druppel]]</Template>
  <TotalTime>530</TotalTime>
  <Words>372</Words>
  <Application>Microsoft Office PowerPoint</Application>
  <PresentationFormat>Breedbeeld</PresentationFormat>
  <Paragraphs>51</Paragraphs>
  <Slides>10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Druppel</vt:lpstr>
      <vt:lpstr>Web Services</vt:lpstr>
      <vt:lpstr>PowerPoint-presentatie</vt:lpstr>
      <vt:lpstr>PowerPoint-presentatie</vt:lpstr>
      <vt:lpstr>PowerPoint-presentatie</vt:lpstr>
      <vt:lpstr>PowerPoint-presentatie</vt:lpstr>
      <vt:lpstr>REST 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Concepts</dc:title>
  <dc:creator>t alekhya</dc:creator>
  <cp:lastModifiedBy>t alekhya</cp:lastModifiedBy>
  <cp:revision>15</cp:revision>
  <dcterms:created xsi:type="dcterms:W3CDTF">2019-02-27T09:56:43Z</dcterms:created>
  <dcterms:modified xsi:type="dcterms:W3CDTF">2019-03-01T10:52:30Z</dcterms:modified>
</cp:coreProperties>
</file>