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sldIdLst>
    <p:sldId id="256" r:id="rId3"/>
    <p:sldId id="355" r:id="rId4"/>
    <p:sldId id="368" r:id="rId5"/>
    <p:sldId id="381" r:id="rId6"/>
    <p:sldId id="365" r:id="rId7"/>
    <p:sldId id="366" r:id="rId8"/>
    <p:sldId id="369" r:id="rId9"/>
    <p:sldId id="371" r:id="rId10"/>
    <p:sldId id="372" r:id="rId11"/>
    <p:sldId id="373" r:id="rId12"/>
    <p:sldId id="376" r:id="rId13"/>
    <p:sldId id="377" r:id="rId14"/>
    <p:sldId id="378" r:id="rId15"/>
    <p:sldId id="380" r:id="rId16"/>
    <p:sldId id="384" r:id="rId17"/>
    <p:sldId id="385" r:id="rId18"/>
    <p:sldId id="386" r:id="rId19"/>
    <p:sldId id="383" r:id="rId20"/>
    <p:sldId id="3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C60"/>
    <a:srgbClr val="E7EF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F1D81-644D-4D3A-AEFB-BCAAD0A38B0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EF8558-12B4-48C8-85E0-80D168F85F1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b="1" dirty="0"/>
            <a:t>Corporate Retreat</a:t>
          </a:r>
        </a:p>
      </dgm:t>
    </dgm:pt>
    <dgm:pt modelId="{D9770493-DA26-4120-80C0-9CB7A5764F94}" type="parTrans" cxnId="{2C144619-9B3F-40CF-8262-8C24D084B7AC}">
      <dgm:prSet/>
      <dgm:spPr/>
      <dgm:t>
        <a:bodyPr/>
        <a:lstStyle/>
        <a:p>
          <a:endParaRPr lang="en-US" sz="1600"/>
        </a:p>
      </dgm:t>
    </dgm:pt>
    <dgm:pt modelId="{2AD25B56-2556-4CF6-A694-68CAAAF7F788}" type="sibTrans" cxnId="{2C144619-9B3F-40CF-8262-8C24D084B7AC}">
      <dgm:prSet/>
      <dgm:spPr/>
      <dgm:t>
        <a:bodyPr/>
        <a:lstStyle/>
        <a:p>
          <a:endParaRPr lang="en-US" sz="1600"/>
        </a:p>
      </dgm:t>
    </dgm:pt>
    <dgm:pt modelId="{92489FB9-6DE5-4AAF-9944-0EABD1E6333E}">
      <dgm:prSet phldrT="[Text]" custT="1"/>
      <dgm:spPr/>
      <dgm:t>
        <a:bodyPr/>
        <a:lstStyle/>
        <a:p>
          <a:r>
            <a:rPr lang="en-US" sz="1400" dirty="0"/>
            <a:t>Requirement Definition</a:t>
          </a:r>
        </a:p>
      </dgm:t>
    </dgm:pt>
    <dgm:pt modelId="{DF74C034-6810-451C-8DCD-218368CAEC99}" type="parTrans" cxnId="{80B2080A-2980-4C64-AD16-073B5D9BC9AA}">
      <dgm:prSet/>
      <dgm:spPr/>
      <dgm:t>
        <a:bodyPr/>
        <a:lstStyle/>
        <a:p>
          <a:endParaRPr lang="en-US" sz="1600"/>
        </a:p>
      </dgm:t>
    </dgm:pt>
    <dgm:pt modelId="{86955A60-05E8-4C6B-AC4F-6D8F51E0FEF2}" type="sibTrans" cxnId="{80B2080A-2980-4C64-AD16-073B5D9BC9AA}">
      <dgm:prSet/>
      <dgm:spPr/>
      <dgm:t>
        <a:bodyPr/>
        <a:lstStyle/>
        <a:p>
          <a:endParaRPr lang="en-US" sz="1600"/>
        </a:p>
      </dgm:t>
    </dgm:pt>
    <dgm:pt modelId="{94928502-26D6-4A0B-A167-C2B5919E27FA}">
      <dgm:prSet phldrT="[Text]" custT="1"/>
      <dgm:spPr/>
      <dgm:t>
        <a:bodyPr/>
        <a:lstStyle/>
        <a:p>
          <a:r>
            <a:rPr lang="en-US" sz="1400" dirty="0"/>
            <a:t>Venue Selection</a:t>
          </a:r>
        </a:p>
      </dgm:t>
    </dgm:pt>
    <dgm:pt modelId="{74482157-5793-4905-A299-79AA9F1623ED}" type="parTrans" cxnId="{F440EB9D-90B7-4C9E-9B71-3F2BD04722E9}">
      <dgm:prSet/>
      <dgm:spPr/>
      <dgm:t>
        <a:bodyPr/>
        <a:lstStyle/>
        <a:p>
          <a:endParaRPr lang="en-US" sz="1600"/>
        </a:p>
      </dgm:t>
    </dgm:pt>
    <dgm:pt modelId="{B7AA7E1E-7C90-4EBF-A523-1220DFFE80D4}" type="sibTrans" cxnId="{F440EB9D-90B7-4C9E-9B71-3F2BD04722E9}">
      <dgm:prSet/>
      <dgm:spPr/>
      <dgm:t>
        <a:bodyPr/>
        <a:lstStyle/>
        <a:p>
          <a:endParaRPr lang="en-US" sz="1600"/>
        </a:p>
      </dgm:t>
    </dgm:pt>
    <dgm:pt modelId="{64A0BB77-215E-481A-BADB-6B30A1B2DA17}">
      <dgm:prSet phldrT="[Text]" custT="1"/>
      <dgm:spPr/>
      <dgm:t>
        <a:bodyPr/>
        <a:lstStyle/>
        <a:p>
          <a:r>
            <a:rPr lang="en-US" sz="1400" dirty="0"/>
            <a:t>HQ/Corporate</a:t>
          </a:r>
        </a:p>
      </dgm:t>
    </dgm:pt>
    <dgm:pt modelId="{7A0BB673-418F-4860-B1F8-B44CD8D9D6A3}" type="parTrans" cxnId="{D6C6516B-3A3F-44DA-8B3F-2348B2F07BE9}">
      <dgm:prSet/>
      <dgm:spPr/>
      <dgm:t>
        <a:bodyPr/>
        <a:lstStyle/>
        <a:p>
          <a:endParaRPr lang="en-US" sz="1600"/>
        </a:p>
      </dgm:t>
    </dgm:pt>
    <dgm:pt modelId="{B0ED4EF9-A37E-4BFC-9D5A-92659EEE01BD}" type="sibTrans" cxnId="{D6C6516B-3A3F-44DA-8B3F-2348B2F07BE9}">
      <dgm:prSet/>
      <dgm:spPr/>
      <dgm:t>
        <a:bodyPr/>
        <a:lstStyle/>
        <a:p>
          <a:endParaRPr lang="en-US" sz="1600"/>
        </a:p>
      </dgm:t>
    </dgm:pt>
    <dgm:pt modelId="{A14A1988-A061-4D31-9075-1452455CFC51}">
      <dgm:prSet phldrT="[Text]" custT="1"/>
      <dgm:spPr/>
      <dgm:t>
        <a:bodyPr/>
        <a:lstStyle/>
        <a:p>
          <a:r>
            <a:rPr lang="en-US" sz="1400" dirty="0"/>
            <a:t>Event Attendance</a:t>
          </a:r>
        </a:p>
      </dgm:t>
    </dgm:pt>
    <dgm:pt modelId="{7E0B0325-1509-41CE-9BA4-9DE8D72747C5}" type="parTrans" cxnId="{D4055FB7-AD2D-47E5-9CE1-A0BAFAC5C035}">
      <dgm:prSet/>
      <dgm:spPr/>
      <dgm:t>
        <a:bodyPr/>
        <a:lstStyle/>
        <a:p>
          <a:endParaRPr lang="en-US" sz="1600"/>
        </a:p>
      </dgm:t>
    </dgm:pt>
    <dgm:pt modelId="{E1F9BC58-0B8D-4E7B-9CCC-C5E54D8C5AE0}" type="sibTrans" cxnId="{D4055FB7-AD2D-47E5-9CE1-A0BAFAC5C035}">
      <dgm:prSet/>
      <dgm:spPr/>
      <dgm:t>
        <a:bodyPr/>
        <a:lstStyle/>
        <a:p>
          <a:endParaRPr lang="en-US" sz="1600"/>
        </a:p>
      </dgm:t>
    </dgm:pt>
    <dgm:pt modelId="{88913638-3F51-4BE0-8894-379C8288E41D}">
      <dgm:prSet phldrT="[Text]" custT="1"/>
      <dgm:spPr/>
      <dgm:t>
        <a:bodyPr/>
        <a:lstStyle/>
        <a:p>
          <a:r>
            <a:rPr lang="en-US" sz="1400" dirty="0"/>
            <a:t>Location setup</a:t>
          </a:r>
        </a:p>
      </dgm:t>
    </dgm:pt>
    <dgm:pt modelId="{0287F3AE-E1DB-4764-8B0D-622B435772F9}" type="parTrans" cxnId="{7CDF6A36-65CC-4ECE-B029-F0778F42CF41}">
      <dgm:prSet/>
      <dgm:spPr/>
      <dgm:t>
        <a:bodyPr/>
        <a:lstStyle/>
        <a:p>
          <a:endParaRPr lang="en-US" sz="1600"/>
        </a:p>
      </dgm:t>
    </dgm:pt>
    <dgm:pt modelId="{DF5BAF94-215B-4329-88F1-D788E4291963}" type="sibTrans" cxnId="{7CDF6A36-65CC-4ECE-B029-F0778F42CF41}">
      <dgm:prSet/>
      <dgm:spPr/>
      <dgm:t>
        <a:bodyPr/>
        <a:lstStyle/>
        <a:p>
          <a:endParaRPr lang="en-US" sz="1600"/>
        </a:p>
      </dgm:t>
    </dgm:pt>
    <dgm:pt modelId="{A2B08033-B7DF-4E9D-9827-4123765B6EAC}">
      <dgm:prSet phldrT="[Text]" custT="1"/>
      <dgm:spPr/>
      <dgm:t>
        <a:bodyPr/>
        <a:lstStyle/>
        <a:p>
          <a:r>
            <a:rPr lang="en-US" sz="1400" dirty="0"/>
            <a:t>Event Day Planning</a:t>
          </a:r>
        </a:p>
      </dgm:t>
    </dgm:pt>
    <dgm:pt modelId="{BAE9A375-F699-41ED-B40C-E01217542D0A}" type="parTrans" cxnId="{5A198EF5-1BDE-4CFB-9F74-B9613FA7DCB9}">
      <dgm:prSet/>
      <dgm:spPr/>
      <dgm:t>
        <a:bodyPr/>
        <a:lstStyle/>
        <a:p>
          <a:endParaRPr lang="en-US" sz="1600"/>
        </a:p>
      </dgm:t>
    </dgm:pt>
    <dgm:pt modelId="{B5F095DA-304E-497E-A38D-AAAA09A3B4DF}" type="sibTrans" cxnId="{5A198EF5-1BDE-4CFB-9F74-B9613FA7DCB9}">
      <dgm:prSet/>
      <dgm:spPr/>
      <dgm:t>
        <a:bodyPr/>
        <a:lstStyle/>
        <a:p>
          <a:endParaRPr lang="en-US" sz="1600"/>
        </a:p>
      </dgm:t>
    </dgm:pt>
    <dgm:pt modelId="{C7245386-B993-4A46-8244-C4B1521D8FF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Objectives</a:t>
          </a:r>
        </a:p>
      </dgm:t>
    </dgm:pt>
    <dgm:pt modelId="{14DCF826-B57A-45FB-83DA-D031322DD2A3}" type="parTrans" cxnId="{2B31C31C-F1AE-4763-A6F4-2A630D21636B}">
      <dgm:prSet/>
      <dgm:spPr/>
      <dgm:t>
        <a:bodyPr/>
        <a:lstStyle/>
        <a:p>
          <a:endParaRPr lang="en-US" sz="1600"/>
        </a:p>
      </dgm:t>
    </dgm:pt>
    <dgm:pt modelId="{58FE4B70-C8AC-48ED-901B-FEDF315CEA67}" type="sibTrans" cxnId="{2B31C31C-F1AE-4763-A6F4-2A630D21636B}">
      <dgm:prSet/>
      <dgm:spPr/>
      <dgm:t>
        <a:bodyPr/>
        <a:lstStyle/>
        <a:p>
          <a:endParaRPr lang="en-US" sz="1600"/>
        </a:p>
      </dgm:t>
    </dgm:pt>
    <dgm:pt modelId="{493C6ACF-7694-45EC-8A98-7154216CBB4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Location</a:t>
          </a:r>
        </a:p>
      </dgm:t>
    </dgm:pt>
    <dgm:pt modelId="{3ED3D7D3-C746-4B05-B767-D9C8B1997535}" type="parTrans" cxnId="{4F5F9B9C-095C-4EB2-B11F-3FDC43E3B807}">
      <dgm:prSet/>
      <dgm:spPr/>
      <dgm:t>
        <a:bodyPr/>
        <a:lstStyle/>
        <a:p>
          <a:endParaRPr lang="en-US" sz="1600"/>
        </a:p>
      </dgm:t>
    </dgm:pt>
    <dgm:pt modelId="{A4ADDD59-4181-47D2-9DB0-DEA40B9FF46F}" type="sibTrans" cxnId="{4F5F9B9C-095C-4EB2-B11F-3FDC43E3B807}">
      <dgm:prSet/>
      <dgm:spPr/>
      <dgm:t>
        <a:bodyPr/>
        <a:lstStyle/>
        <a:p>
          <a:endParaRPr lang="en-US" sz="1600"/>
        </a:p>
      </dgm:t>
    </dgm:pt>
    <dgm:pt modelId="{50B637AC-401A-494E-8420-3A42EF9DDC3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Amenities</a:t>
          </a:r>
        </a:p>
      </dgm:t>
    </dgm:pt>
    <dgm:pt modelId="{485F5049-646E-4A3F-AAB2-24C7AC117A1C}" type="parTrans" cxnId="{9374D77C-7F9A-4C17-9517-899FC8169CF6}">
      <dgm:prSet/>
      <dgm:spPr/>
      <dgm:t>
        <a:bodyPr/>
        <a:lstStyle/>
        <a:p>
          <a:endParaRPr lang="en-US" sz="1600"/>
        </a:p>
      </dgm:t>
    </dgm:pt>
    <dgm:pt modelId="{386395A4-D7B9-40C0-B22C-3277170EFA00}" type="sibTrans" cxnId="{9374D77C-7F9A-4C17-9517-899FC8169CF6}">
      <dgm:prSet/>
      <dgm:spPr/>
      <dgm:t>
        <a:bodyPr/>
        <a:lstStyle/>
        <a:p>
          <a:endParaRPr lang="en-US" sz="1600"/>
        </a:p>
      </dgm:t>
    </dgm:pt>
    <dgm:pt modelId="{AF8C93FD-E1D2-4E3A-8672-5B46D3E5B4C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Size/Attendees</a:t>
          </a:r>
        </a:p>
      </dgm:t>
    </dgm:pt>
    <dgm:pt modelId="{F347FA6F-3D13-45E8-878E-529E6D255D22}" type="parTrans" cxnId="{1FAB77B9-AC42-4439-9382-79129EB4342B}">
      <dgm:prSet/>
      <dgm:spPr/>
      <dgm:t>
        <a:bodyPr/>
        <a:lstStyle/>
        <a:p>
          <a:endParaRPr lang="en-US" sz="1600"/>
        </a:p>
      </dgm:t>
    </dgm:pt>
    <dgm:pt modelId="{872488D4-8413-4B40-ACF4-8B0F529FA15E}" type="sibTrans" cxnId="{1FAB77B9-AC42-4439-9382-79129EB4342B}">
      <dgm:prSet/>
      <dgm:spPr/>
      <dgm:t>
        <a:bodyPr/>
        <a:lstStyle/>
        <a:p>
          <a:endParaRPr lang="en-US" sz="1600"/>
        </a:p>
      </dgm:t>
    </dgm:pt>
    <dgm:pt modelId="{67A7D81F-D68D-44B6-8591-2B9E53629E1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Budget</a:t>
          </a:r>
        </a:p>
      </dgm:t>
    </dgm:pt>
    <dgm:pt modelId="{A696B505-30F3-4F84-9300-E319C10D2645}" type="parTrans" cxnId="{EFE29FEF-DC99-4317-A0A6-50B19516A614}">
      <dgm:prSet/>
      <dgm:spPr/>
      <dgm:t>
        <a:bodyPr/>
        <a:lstStyle/>
        <a:p>
          <a:endParaRPr lang="en-US" sz="1600"/>
        </a:p>
      </dgm:t>
    </dgm:pt>
    <dgm:pt modelId="{8A5397B4-B445-4D06-92DC-6AB5B5DA2278}" type="sibTrans" cxnId="{EFE29FEF-DC99-4317-A0A6-50B19516A614}">
      <dgm:prSet/>
      <dgm:spPr/>
      <dgm:t>
        <a:bodyPr/>
        <a:lstStyle/>
        <a:p>
          <a:endParaRPr lang="en-US" sz="1600"/>
        </a:p>
      </dgm:t>
    </dgm:pt>
    <dgm:pt modelId="{41C84851-69E3-4299-9D6E-5983DAEA55DB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Site Visit</a:t>
          </a:r>
        </a:p>
      </dgm:t>
    </dgm:pt>
    <dgm:pt modelId="{D7FC31B4-5A42-42B0-8D69-F12944FED651}" type="parTrans" cxnId="{F05D8C9D-9559-4A48-852B-15F468CC5420}">
      <dgm:prSet/>
      <dgm:spPr/>
      <dgm:t>
        <a:bodyPr/>
        <a:lstStyle/>
        <a:p>
          <a:endParaRPr lang="en-US" sz="1600"/>
        </a:p>
      </dgm:t>
    </dgm:pt>
    <dgm:pt modelId="{6CF6DDF5-DF59-46AD-A8F1-F788847A5FEB}" type="sibTrans" cxnId="{F05D8C9D-9559-4A48-852B-15F468CC5420}">
      <dgm:prSet/>
      <dgm:spPr/>
      <dgm:t>
        <a:bodyPr/>
        <a:lstStyle/>
        <a:p>
          <a:endParaRPr lang="en-US" sz="1600"/>
        </a:p>
      </dgm:t>
    </dgm:pt>
    <dgm:pt modelId="{2B1F338B-716E-4F94-88E8-E50A7EE5D99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Venue Selection</a:t>
          </a:r>
        </a:p>
      </dgm:t>
    </dgm:pt>
    <dgm:pt modelId="{40551150-5882-4410-8FA6-DD2A6EC74BA4}" type="parTrans" cxnId="{434719BB-9D6A-4C71-B2EF-F5C5E76D6F47}">
      <dgm:prSet/>
      <dgm:spPr/>
      <dgm:t>
        <a:bodyPr/>
        <a:lstStyle/>
        <a:p>
          <a:endParaRPr lang="en-US" sz="1600"/>
        </a:p>
      </dgm:t>
    </dgm:pt>
    <dgm:pt modelId="{7586AF35-C967-40DB-B78E-44BAD8DC7CDB}" type="sibTrans" cxnId="{434719BB-9D6A-4C71-B2EF-F5C5E76D6F47}">
      <dgm:prSet/>
      <dgm:spPr/>
      <dgm:t>
        <a:bodyPr/>
        <a:lstStyle/>
        <a:p>
          <a:endParaRPr lang="en-US" sz="1600"/>
        </a:p>
      </dgm:t>
    </dgm:pt>
    <dgm:pt modelId="{96943AED-0530-4F72-8D26-401A26DDF4F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Contract</a:t>
          </a:r>
        </a:p>
      </dgm:t>
    </dgm:pt>
    <dgm:pt modelId="{2586BE95-19C8-45F9-BA90-18217873D81C}" type="parTrans" cxnId="{0450DA0A-67CA-497B-996F-DA8D94DA8A08}">
      <dgm:prSet/>
      <dgm:spPr/>
      <dgm:t>
        <a:bodyPr/>
        <a:lstStyle/>
        <a:p>
          <a:endParaRPr lang="en-US" sz="1600"/>
        </a:p>
      </dgm:t>
    </dgm:pt>
    <dgm:pt modelId="{C1823D0F-C2E0-4C89-B57B-64A6559D50F5}" type="sibTrans" cxnId="{0450DA0A-67CA-497B-996F-DA8D94DA8A08}">
      <dgm:prSet/>
      <dgm:spPr/>
      <dgm:t>
        <a:bodyPr/>
        <a:lstStyle/>
        <a:p>
          <a:endParaRPr lang="en-US" sz="1600"/>
        </a:p>
      </dgm:t>
    </dgm:pt>
    <dgm:pt modelId="{9A2FC272-B871-4FB3-8E40-F8955E4741B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Deposit</a:t>
          </a:r>
        </a:p>
      </dgm:t>
    </dgm:pt>
    <dgm:pt modelId="{B3F3EAF5-F1C6-4A06-B91A-48A814AE9A38}" type="parTrans" cxnId="{B27056DF-E9DD-491D-B955-1905658784F8}">
      <dgm:prSet/>
      <dgm:spPr/>
      <dgm:t>
        <a:bodyPr/>
        <a:lstStyle/>
        <a:p>
          <a:endParaRPr lang="en-US" sz="1600"/>
        </a:p>
      </dgm:t>
    </dgm:pt>
    <dgm:pt modelId="{44C3BE30-B281-4006-9E9C-01A3D330381D}" type="sibTrans" cxnId="{B27056DF-E9DD-491D-B955-1905658784F8}">
      <dgm:prSet/>
      <dgm:spPr/>
      <dgm:t>
        <a:bodyPr/>
        <a:lstStyle/>
        <a:p>
          <a:endParaRPr lang="en-US" sz="1600"/>
        </a:p>
      </dgm:t>
    </dgm:pt>
    <dgm:pt modelId="{6BD26449-5F3C-4B8B-9115-D21F5E71440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Insurance/Liabilities</a:t>
          </a:r>
        </a:p>
      </dgm:t>
    </dgm:pt>
    <dgm:pt modelId="{C0E71A5F-D963-488D-909B-8CBA40261267}" type="parTrans" cxnId="{C3E90AD1-E4B7-42D6-819C-1ACB0FF86BF1}">
      <dgm:prSet/>
      <dgm:spPr/>
      <dgm:t>
        <a:bodyPr/>
        <a:lstStyle/>
        <a:p>
          <a:endParaRPr lang="en-US" sz="1600"/>
        </a:p>
      </dgm:t>
    </dgm:pt>
    <dgm:pt modelId="{DF737CFE-D376-4786-ACFC-AC308E8E08B8}" type="sibTrans" cxnId="{C3E90AD1-E4B7-42D6-819C-1ACB0FF86BF1}">
      <dgm:prSet/>
      <dgm:spPr/>
      <dgm:t>
        <a:bodyPr/>
        <a:lstStyle/>
        <a:p>
          <a:endParaRPr lang="en-US" sz="1600"/>
        </a:p>
      </dgm:t>
    </dgm:pt>
    <dgm:pt modelId="{1B07FB0B-EF2D-49A7-9D20-4189A6BE2FA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Budget Allocation</a:t>
          </a:r>
        </a:p>
      </dgm:t>
    </dgm:pt>
    <dgm:pt modelId="{2BB9B16A-7948-42F6-9EF8-2B269CC72123}" type="parTrans" cxnId="{F959D6E5-5090-4EF8-9142-0599FFEDFF9E}">
      <dgm:prSet/>
      <dgm:spPr/>
      <dgm:t>
        <a:bodyPr/>
        <a:lstStyle/>
        <a:p>
          <a:endParaRPr lang="en-US" sz="1600"/>
        </a:p>
      </dgm:t>
    </dgm:pt>
    <dgm:pt modelId="{A4609D4C-67D0-4000-A723-626BCF0D9ED8}" type="sibTrans" cxnId="{F959D6E5-5090-4EF8-9142-0599FFEDFF9E}">
      <dgm:prSet/>
      <dgm:spPr/>
      <dgm:t>
        <a:bodyPr/>
        <a:lstStyle/>
        <a:p>
          <a:endParaRPr lang="en-US" sz="1600"/>
        </a:p>
      </dgm:t>
    </dgm:pt>
    <dgm:pt modelId="{0D3F3F3D-1DBE-43F5-B6F5-DDAB5381117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Marketing Material</a:t>
          </a:r>
        </a:p>
      </dgm:t>
    </dgm:pt>
    <dgm:pt modelId="{30D67D4A-2193-4C1C-A003-B09097072847}" type="parTrans" cxnId="{D573F062-26B6-4158-BFAF-866D623A5E7E}">
      <dgm:prSet/>
      <dgm:spPr/>
      <dgm:t>
        <a:bodyPr/>
        <a:lstStyle/>
        <a:p>
          <a:endParaRPr lang="en-US" sz="1600"/>
        </a:p>
      </dgm:t>
    </dgm:pt>
    <dgm:pt modelId="{4D8DF24B-A7BD-42E4-A0D8-E88C41E66125}" type="sibTrans" cxnId="{D573F062-26B6-4158-BFAF-866D623A5E7E}">
      <dgm:prSet/>
      <dgm:spPr/>
      <dgm:t>
        <a:bodyPr/>
        <a:lstStyle/>
        <a:p>
          <a:endParaRPr lang="en-US" sz="1600"/>
        </a:p>
      </dgm:t>
    </dgm:pt>
    <dgm:pt modelId="{BEC0C5BF-6028-4680-A512-CE8EC51CA4A2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Invitations</a:t>
          </a:r>
        </a:p>
      </dgm:t>
    </dgm:pt>
    <dgm:pt modelId="{251CE7CC-060C-409E-95EF-0005A3BBD908}" type="parTrans" cxnId="{5A411AD3-87C7-42F0-B44C-DD94D36F0908}">
      <dgm:prSet/>
      <dgm:spPr/>
      <dgm:t>
        <a:bodyPr/>
        <a:lstStyle/>
        <a:p>
          <a:endParaRPr lang="en-US" sz="1600"/>
        </a:p>
      </dgm:t>
    </dgm:pt>
    <dgm:pt modelId="{2D4E5B19-C10A-47C9-A85A-AED3A2A97CA3}" type="sibTrans" cxnId="{5A411AD3-87C7-42F0-B44C-DD94D36F0908}">
      <dgm:prSet/>
      <dgm:spPr/>
      <dgm:t>
        <a:bodyPr/>
        <a:lstStyle/>
        <a:p>
          <a:endParaRPr lang="en-US" sz="1600"/>
        </a:p>
      </dgm:t>
    </dgm:pt>
    <dgm:pt modelId="{41246B8E-3DF3-44D1-8CD6-63F12131160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RSVP</a:t>
          </a:r>
        </a:p>
      </dgm:t>
    </dgm:pt>
    <dgm:pt modelId="{F98CC88E-213A-47FC-B9F6-E7981440CB18}" type="parTrans" cxnId="{909702E3-B88C-422E-B47B-C067A293FA81}">
      <dgm:prSet/>
      <dgm:spPr/>
      <dgm:t>
        <a:bodyPr/>
        <a:lstStyle/>
        <a:p>
          <a:endParaRPr lang="en-US" sz="1600"/>
        </a:p>
      </dgm:t>
    </dgm:pt>
    <dgm:pt modelId="{AE8E507D-0800-4E0F-86F5-57C62270922F}" type="sibTrans" cxnId="{909702E3-B88C-422E-B47B-C067A293FA81}">
      <dgm:prSet/>
      <dgm:spPr/>
      <dgm:t>
        <a:bodyPr/>
        <a:lstStyle/>
        <a:p>
          <a:endParaRPr lang="en-US" sz="1600"/>
        </a:p>
      </dgm:t>
    </dgm:pt>
    <dgm:pt modelId="{7B059A3C-3680-4295-9452-8E747A5105C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Materials</a:t>
          </a:r>
        </a:p>
      </dgm:t>
    </dgm:pt>
    <dgm:pt modelId="{21EF5ABF-1DFF-4121-AA88-5E092AEABD03}" type="parTrans" cxnId="{3D118D90-D61A-4EDC-A494-DED96B31C9EB}">
      <dgm:prSet/>
      <dgm:spPr/>
      <dgm:t>
        <a:bodyPr/>
        <a:lstStyle/>
        <a:p>
          <a:endParaRPr lang="en-US" sz="1600"/>
        </a:p>
      </dgm:t>
    </dgm:pt>
    <dgm:pt modelId="{C766A2B9-DDEC-4A13-AE4C-78E13B14D65B}" type="sibTrans" cxnId="{3D118D90-D61A-4EDC-A494-DED96B31C9EB}">
      <dgm:prSet/>
      <dgm:spPr/>
      <dgm:t>
        <a:bodyPr/>
        <a:lstStyle/>
        <a:p>
          <a:endParaRPr lang="en-US" sz="1600"/>
        </a:p>
      </dgm:t>
    </dgm:pt>
    <dgm:pt modelId="{2FF6F67A-A300-4409-A635-6C43A120C1D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Transportation</a:t>
          </a:r>
        </a:p>
      </dgm:t>
    </dgm:pt>
    <dgm:pt modelId="{92FF0C61-2814-4EAB-8F32-DD404EBC502A}" type="parTrans" cxnId="{D55C38E2-03AE-4D52-A9EF-81AE00C5CAAF}">
      <dgm:prSet/>
      <dgm:spPr/>
      <dgm:t>
        <a:bodyPr/>
        <a:lstStyle/>
        <a:p>
          <a:endParaRPr lang="en-US" sz="1600"/>
        </a:p>
      </dgm:t>
    </dgm:pt>
    <dgm:pt modelId="{DF94C443-12E2-4A39-83E9-7756C1538719}" type="sibTrans" cxnId="{D55C38E2-03AE-4D52-A9EF-81AE00C5CAAF}">
      <dgm:prSet/>
      <dgm:spPr/>
      <dgm:t>
        <a:bodyPr/>
        <a:lstStyle/>
        <a:p>
          <a:endParaRPr lang="en-US" sz="1600"/>
        </a:p>
      </dgm:t>
    </dgm:pt>
    <dgm:pt modelId="{A771CC56-34E2-47E8-A052-CD17F3AC404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Banner/Booth Design</a:t>
          </a:r>
        </a:p>
      </dgm:t>
    </dgm:pt>
    <dgm:pt modelId="{C5AE24B1-294B-44B7-ACA4-C7E52EADD87E}" type="parTrans" cxnId="{48460E75-323A-4FEF-9D07-79AE2E51CD32}">
      <dgm:prSet/>
      <dgm:spPr/>
      <dgm:t>
        <a:bodyPr/>
        <a:lstStyle/>
        <a:p>
          <a:endParaRPr lang="en-US" sz="1600"/>
        </a:p>
      </dgm:t>
    </dgm:pt>
    <dgm:pt modelId="{984EB344-9939-476C-96DB-305EB697D09C}" type="sibTrans" cxnId="{48460E75-323A-4FEF-9D07-79AE2E51CD32}">
      <dgm:prSet/>
      <dgm:spPr/>
      <dgm:t>
        <a:bodyPr/>
        <a:lstStyle/>
        <a:p>
          <a:endParaRPr lang="en-US" sz="1600"/>
        </a:p>
      </dgm:t>
    </dgm:pt>
    <dgm:pt modelId="{669DE3A1-35F8-41D9-8FB9-1715A914DC1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Booth setup</a:t>
          </a:r>
        </a:p>
      </dgm:t>
    </dgm:pt>
    <dgm:pt modelId="{42B4CA35-8DEE-44FD-A499-F17CB9358E53}" type="parTrans" cxnId="{75CAEFCD-2A05-414D-B792-0173B972781C}">
      <dgm:prSet/>
      <dgm:spPr/>
      <dgm:t>
        <a:bodyPr/>
        <a:lstStyle/>
        <a:p>
          <a:endParaRPr lang="en-US" sz="1600"/>
        </a:p>
      </dgm:t>
    </dgm:pt>
    <dgm:pt modelId="{772FBF5A-7CBF-4A5D-888D-68EE4F5930DD}" type="sibTrans" cxnId="{75CAEFCD-2A05-414D-B792-0173B972781C}">
      <dgm:prSet/>
      <dgm:spPr/>
      <dgm:t>
        <a:bodyPr/>
        <a:lstStyle/>
        <a:p>
          <a:endParaRPr lang="en-US" sz="1600"/>
        </a:p>
      </dgm:t>
    </dgm:pt>
    <dgm:pt modelId="{2C3C04BB-B670-4245-9438-91813ED9994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Booth teardown</a:t>
          </a:r>
        </a:p>
      </dgm:t>
    </dgm:pt>
    <dgm:pt modelId="{A06FE5DA-56A5-4D0F-9025-3C9E4FC6D250}" type="parTrans" cxnId="{2CDA9654-C4B2-4684-9ED9-2624BFDE342D}">
      <dgm:prSet/>
      <dgm:spPr/>
      <dgm:t>
        <a:bodyPr/>
        <a:lstStyle/>
        <a:p>
          <a:endParaRPr lang="en-US" sz="1600"/>
        </a:p>
      </dgm:t>
    </dgm:pt>
    <dgm:pt modelId="{6BF4F470-E3CB-4624-B1C4-E540F9F6A512}" type="sibTrans" cxnId="{2CDA9654-C4B2-4684-9ED9-2624BFDE342D}">
      <dgm:prSet/>
      <dgm:spPr/>
      <dgm:t>
        <a:bodyPr/>
        <a:lstStyle/>
        <a:p>
          <a:endParaRPr lang="en-US" sz="1600"/>
        </a:p>
      </dgm:t>
    </dgm:pt>
    <dgm:pt modelId="{AAC13C7E-11AC-466C-8A89-B83B598A8BAF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Staffing plan</a:t>
          </a:r>
        </a:p>
      </dgm:t>
    </dgm:pt>
    <dgm:pt modelId="{6D4349DE-42A4-46AE-8046-653BC74D04C3}" type="parTrans" cxnId="{2EC268B2-9D31-4B04-B89E-640373A88AFE}">
      <dgm:prSet/>
      <dgm:spPr/>
      <dgm:t>
        <a:bodyPr/>
        <a:lstStyle/>
        <a:p>
          <a:endParaRPr lang="en-US" sz="1600"/>
        </a:p>
      </dgm:t>
    </dgm:pt>
    <dgm:pt modelId="{B6B8C392-659F-492D-AC4B-3B3B91E2AB27}" type="sibTrans" cxnId="{2EC268B2-9D31-4B04-B89E-640373A88AFE}">
      <dgm:prSet/>
      <dgm:spPr/>
      <dgm:t>
        <a:bodyPr/>
        <a:lstStyle/>
        <a:p>
          <a:endParaRPr lang="en-US" sz="1600"/>
        </a:p>
      </dgm:t>
    </dgm:pt>
    <dgm:pt modelId="{FD95F3C1-464A-4D79-9841-DC6EBBCB9032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Guest Speakers</a:t>
          </a:r>
        </a:p>
      </dgm:t>
    </dgm:pt>
    <dgm:pt modelId="{485A7FD2-A027-4FF0-86B8-2B5880380BDE}" type="parTrans" cxnId="{96EDE7EC-EF4C-4BF5-A218-C7BCA5D8F0FD}">
      <dgm:prSet/>
      <dgm:spPr/>
      <dgm:t>
        <a:bodyPr/>
        <a:lstStyle/>
        <a:p>
          <a:endParaRPr lang="en-US" sz="1600"/>
        </a:p>
      </dgm:t>
    </dgm:pt>
    <dgm:pt modelId="{8D332675-1AB2-4BE0-A3F5-3037CD95CEE2}" type="sibTrans" cxnId="{96EDE7EC-EF4C-4BF5-A218-C7BCA5D8F0FD}">
      <dgm:prSet/>
      <dgm:spPr/>
      <dgm:t>
        <a:bodyPr/>
        <a:lstStyle/>
        <a:p>
          <a:endParaRPr lang="en-US" sz="1600"/>
        </a:p>
      </dgm:t>
    </dgm:pt>
    <dgm:pt modelId="{808DC20F-EFC4-4352-A0F4-FB03A6E1C50B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Entertainment</a:t>
          </a:r>
        </a:p>
      </dgm:t>
    </dgm:pt>
    <dgm:pt modelId="{52F80500-2448-421D-BDFD-9DF9F4151505}" type="parTrans" cxnId="{35837CD0-0B87-41B3-A79F-21146238A437}">
      <dgm:prSet/>
      <dgm:spPr/>
      <dgm:t>
        <a:bodyPr/>
        <a:lstStyle/>
        <a:p>
          <a:endParaRPr lang="en-US" sz="1600"/>
        </a:p>
      </dgm:t>
    </dgm:pt>
    <dgm:pt modelId="{270E0BB9-A41F-4EDD-A31A-F969EEC23CB0}" type="sibTrans" cxnId="{35837CD0-0B87-41B3-A79F-21146238A437}">
      <dgm:prSet/>
      <dgm:spPr/>
      <dgm:t>
        <a:bodyPr/>
        <a:lstStyle/>
        <a:p>
          <a:endParaRPr lang="en-US" sz="1600"/>
        </a:p>
      </dgm:t>
    </dgm:pt>
    <dgm:pt modelId="{B6DB6A58-9E91-4E84-9BFB-43ACC18B685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Room/Venue Scheduling</a:t>
          </a:r>
        </a:p>
      </dgm:t>
    </dgm:pt>
    <dgm:pt modelId="{16338455-1D73-4BB8-A51A-A3950D2D552A}" type="parTrans" cxnId="{33C2AECC-F46D-4399-AE20-2B9933E37864}">
      <dgm:prSet/>
      <dgm:spPr/>
      <dgm:t>
        <a:bodyPr/>
        <a:lstStyle/>
        <a:p>
          <a:endParaRPr lang="en-US" sz="1600"/>
        </a:p>
      </dgm:t>
    </dgm:pt>
    <dgm:pt modelId="{656D2A7D-EF8C-4898-A2BA-6E215E1237FA}" type="sibTrans" cxnId="{33C2AECC-F46D-4399-AE20-2B9933E37864}">
      <dgm:prSet/>
      <dgm:spPr/>
      <dgm:t>
        <a:bodyPr/>
        <a:lstStyle/>
        <a:p>
          <a:endParaRPr lang="en-US" sz="1600"/>
        </a:p>
      </dgm:t>
    </dgm:pt>
    <dgm:pt modelId="{4D537BE1-4084-4A43-97CF-FD3EB5C70F6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Technology</a:t>
          </a:r>
        </a:p>
      </dgm:t>
    </dgm:pt>
    <dgm:pt modelId="{FD3A48EE-04B1-4144-9890-02DA637F1BDA}" type="parTrans" cxnId="{89834A85-74B7-485E-9481-7AA0BC71C213}">
      <dgm:prSet/>
      <dgm:spPr/>
      <dgm:t>
        <a:bodyPr/>
        <a:lstStyle/>
        <a:p>
          <a:endParaRPr lang="en-US" sz="1600"/>
        </a:p>
      </dgm:t>
    </dgm:pt>
    <dgm:pt modelId="{44D21719-D243-4B78-A02D-A07D37E0A09A}" type="sibTrans" cxnId="{89834A85-74B7-485E-9481-7AA0BC71C213}">
      <dgm:prSet/>
      <dgm:spPr/>
      <dgm:t>
        <a:bodyPr/>
        <a:lstStyle/>
        <a:p>
          <a:endParaRPr lang="en-US" sz="1600"/>
        </a:p>
      </dgm:t>
    </dgm:pt>
    <dgm:pt modelId="{4D66028E-31C5-44F3-B1B1-831E5549FAF2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dirty="0"/>
            <a:t>Meal Planning</a:t>
          </a:r>
        </a:p>
      </dgm:t>
    </dgm:pt>
    <dgm:pt modelId="{A6E08F77-7340-4E0F-9332-322A4B4B7976}" type="parTrans" cxnId="{FE43FBD7-3057-4E1C-B77B-CAC59FEEBA85}">
      <dgm:prSet/>
      <dgm:spPr/>
      <dgm:t>
        <a:bodyPr/>
        <a:lstStyle/>
        <a:p>
          <a:endParaRPr lang="en-US" sz="1600"/>
        </a:p>
      </dgm:t>
    </dgm:pt>
    <dgm:pt modelId="{00390AC4-1197-450C-969F-6AE1EF4D0DE7}" type="sibTrans" cxnId="{FE43FBD7-3057-4E1C-B77B-CAC59FEEBA85}">
      <dgm:prSet/>
      <dgm:spPr/>
      <dgm:t>
        <a:bodyPr/>
        <a:lstStyle/>
        <a:p>
          <a:endParaRPr lang="en-US" sz="1600"/>
        </a:p>
      </dgm:t>
    </dgm:pt>
    <dgm:pt modelId="{94CDFFE1-4AFA-48B3-BCB1-926840E7F913}" type="pres">
      <dgm:prSet presAssocID="{DD5F1D81-644D-4D3A-AEFB-BCAAD0A38B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17A391-6A12-4AC0-89E5-28CD68A8E8AB}" type="pres">
      <dgm:prSet presAssocID="{6DEF8558-12B4-48C8-85E0-80D168F85F1A}" presName="hierRoot1" presStyleCnt="0">
        <dgm:presLayoutVars>
          <dgm:hierBranch val="init"/>
        </dgm:presLayoutVars>
      </dgm:prSet>
      <dgm:spPr/>
    </dgm:pt>
    <dgm:pt modelId="{8D64EACB-87B0-4C24-A936-F48518C29A9D}" type="pres">
      <dgm:prSet presAssocID="{6DEF8558-12B4-48C8-85E0-80D168F85F1A}" presName="rootComposite1" presStyleCnt="0"/>
      <dgm:spPr/>
    </dgm:pt>
    <dgm:pt modelId="{CEC37497-2652-4B2D-B113-D12F00AFEB35}" type="pres">
      <dgm:prSet presAssocID="{6DEF8558-12B4-48C8-85E0-80D168F85F1A}" presName="rootText1" presStyleLbl="node0" presStyleIdx="0" presStyleCnt="1" custLinFactNeighborY="-1709">
        <dgm:presLayoutVars>
          <dgm:chPref val="3"/>
        </dgm:presLayoutVars>
      </dgm:prSet>
      <dgm:spPr/>
    </dgm:pt>
    <dgm:pt modelId="{C773D0DE-C275-4F49-A277-B95335578811}" type="pres">
      <dgm:prSet presAssocID="{6DEF8558-12B4-48C8-85E0-80D168F85F1A}" presName="rootConnector1" presStyleLbl="node1" presStyleIdx="0" presStyleCnt="0"/>
      <dgm:spPr/>
    </dgm:pt>
    <dgm:pt modelId="{8A465F1C-C493-41B7-BC19-E27C65BB2E51}" type="pres">
      <dgm:prSet presAssocID="{6DEF8558-12B4-48C8-85E0-80D168F85F1A}" presName="hierChild2" presStyleCnt="0"/>
      <dgm:spPr/>
    </dgm:pt>
    <dgm:pt modelId="{C6407078-2CEB-407F-A04B-09D8FF5B75AA}" type="pres">
      <dgm:prSet presAssocID="{DF74C034-6810-451C-8DCD-218368CAEC99}" presName="Name37" presStyleLbl="parChTrans1D2" presStyleIdx="0" presStyleCnt="6"/>
      <dgm:spPr/>
    </dgm:pt>
    <dgm:pt modelId="{155B69BB-A029-457D-BA8F-16B132A05563}" type="pres">
      <dgm:prSet presAssocID="{92489FB9-6DE5-4AAF-9944-0EABD1E6333E}" presName="hierRoot2" presStyleCnt="0">
        <dgm:presLayoutVars>
          <dgm:hierBranch val="init"/>
        </dgm:presLayoutVars>
      </dgm:prSet>
      <dgm:spPr/>
    </dgm:pt>
    <dgm:pt modelId="{5C26E5FC-80EB-4204-B557-26ED55F2707D}" type="pres">
      <dgm:prSet presAssocID="{92489FB9-6DE5-4AAF-9944-0EABD1E6333E}" presName="rootComposite" presStyleCnt="0"/>
      <dgm:spPr/>
    </dgm:pt>
    <dgm:pt modelId="{FCB79DEF-001B-4223-9E6A-62E715E805D6}" type="pres">
      <dgm:prSet presAssocID="{92489FB9-6DE5-4AAF-9944-0EABD1E6333E}" presName="rootText" presStyleLbl="node2" presStyleIdx="0" presStyleCnt="6" custLinFactNeighborX="-9128" custLinFactNeighborY="1661">
        <dgm:presLayoutVars>
          <dgm:chPref val="3"/>
        </dgm:presLayoutVars>
      </dgm:prSet>
      <dgm:spPr/>
    </dgm:pt>
    <dgm:pt modelId="{31E62D91-2803-44A0-AB5A-5EFDFC71148B}" type="pres">
      <dgm:prSet presAssocID="{92489FB9-6DE5-4AAF-9944-0EABD1E6333E}" presName="rootConnector" presStyleLbl="node2" presStyleIdx="0" presStyleCnt="6"/>
      <dgm:spPr/>
    </dgm:pt>
    <dgm:pt modelId="{C7CE12A3-C762-483A-8242-186EEA08A183}" type="pres">
      <dgm:prSet presAssocID="{92489FB9-6DE5-4AAF-9944-0EABD1E6333E}" presName="hierChild4" presStyleCnt="0"/>
      <dgm:spPr/>
    </dgm:pt>
    <dgm:pt modelId="{70F2F007-E28A-46C1-907B-A646F99AF434}" type="pres">
      <dgm:prSet presAssocID="{14DCF826-B57A-45FB-83DA-D031322DD2A3}" presName="Name37" presStyleLbl="parChTrans1D3" presStyleIdx="0" presStyleCnt="25"/>
      <dgm:spPr/>
    </dgm:pt>
    <dgm:pt modelId="{D290A2AF-26CE-4B47-9BF0-B2DE3A1429EE}" type="pres">
      <dgm:prSet presAssocID="{C7245386-B993-4A46-8244-C4B1521D8FF9}" presName="hierRoot2" presStyleCnt="0">
        <dgm:presLayoutVars>
          <dgm:hierBranch val="init"/>
        </dgm:presLayoutVars>
      </dgm:prSet>
      <dgm:spPr/>
    </dgm:pt>
    <dgm:pt modelId="{BD46B34B-1CC5-49C1-A8C8-8EA2850E90A6}" type="pres">
      <dgm:prSet presAssocID="{C7245386-B993-4A46-8244-C4B1521D8FF9}" presName="rootComposite" presStyleCnt="0"/>
      <dgm:spPr/>
    </dgm:pt>
    <dgm:pt modelId="{F761133C-041A-4985-861E-FA2024A74FFC}" type="pres">
      <dgm:prSet presAssocID="{C7245386-B993-4A46-8244-C4B1521D8FF9}" presName="rootText" presStyleLbl="node3" presStyleIdx="0" presStyleCnt="25">
        <dgm:presLayoutVars>
          <dgm:chPref val="3"/>
        </dgm:presLayoutVars>
      </dgm:prSet>
      <dgm:spPr/>
    </dgm:pt>
    <dgm:pt modelId="{A568451E-9749-406A-A21F-49763FE27BAB}" type="pres">
      <dgm:prSet presAssocID="{C7245386-B993-4A46-8244-C4B1521D8FF9}" presName="rootConnector" presStyleLbl="node3" presStyleIdx="0" presStyleCnt="25"/>
      <dgm:spPr/>
    </dgm:pt>
    <dgm:pt modelId="{C28C5F39-ADEE-4354-8689-4A28AE7650E2}" type="pres">
      <dgm:prSet presAssocID="{C7245386-B993-4A46-8244-C4B1521D8FF9}" presName="hierChild4" presStyleCnt="0"/>
      <dgm:spPr/>
    </dgm:pt>
    <dgm:pt modelId="{3E6347C7-2A48-4776-86D3-DFE16574F71F}" type="pres">
      <dgm:prSet presAssocID="{C7245386-B993-4A46-8244-C4B1521D8FF9}" presName="hierChild5" presStyleCnt="0"/>
      <dgm:spPr/>
    </dgm:pt>
    <dgm:pt modelId="{954E3FEB-BF2A-4568-9C8D-1AC6A1F47A80}" type="pres">
      <dgm:prSet presAssocID="{3ED3D7D3-C746-4B05-B767-D9C8B1997535}" presName="Name37" presStyleLbl="parChTrans1D3" presStyleIdx="1" presStyleCnt="25"/>
      <dgm:spPr/>
    </dgm:pt>
    <dgm:pt modelId="{1068FB09-B428-4BD2-8A9F-A2846B9C8983}" type="pres">
      <dgm:prSet presAssocID="{493C6ACF-7694-45EC-8A98-7154216CBB46}" presName="hierRoot2" presStyleCnt="0">
        <dgm:presLayoutVars>
          <dgm:hierBranch val="init"/>
        </dgm:presLayoutVars>
      </dgm:prSet>
      <dgm:spPr/>
    </dgm:pt>
    <dgm:pt modelId="{F74ECAC3-7647-4FCA-A49A-AFE60F9D4AC8}" type="pres">
      <dgm:prSet presAssocID="{493C6ACF-7694-45EC-8A98-7154216CBB46}" presName="rootComposite" presStyleCnt="0"/>
      <dgm:spPr/>
    </dgm:pt>
    <dgm:pt modelId="{8BF06E0D-6263-4C4C-BBDF-E564C1798294}" type="pres">
      <dgm:prSet presAssocID="{493C6ACF-7694-45EC-8A98-7154216CBB46}" presName="rootText" presStyleLbl="node3" presStyleIdx="1" presStyleCnt="25">
        <dgm:presLayoutVars>
          <dgm:chPref val="3"/>
        </dgm:presLayoutVars>
      </dgm:prSet>
      <dgm:spPr/>
    </dgm:pt>
    <dgm:pt modelId="{A6FEF787-076A-44D8-B475-F695CB496690}" type="pres">
      <dgm:prSet presAssocID="{493C6ACF-7694-45EC-8A98-7154216CBB46}" presName="rootConnector" presStyleLbl="node3" presStyleIdx="1" presStyleCnt="25"/>
      <dgm:spPr/>
    </dgm:pt>
    <dgm:pt modelId="{68AD04A7-4DE0-4962-A9D1-B71B9B897FF7}" type="pres">
      <dgm:prSet presAssocID="{493C6ACF-7694-45EC-8A98-7154216CBB46}" presName="hierChild4" presStyleCnt="0"/>
      <dgm:spPr/>
    </dgm:pt>
    <dgm:pt modelId="{C0DCF30F-B364-4ED1-B82B-06D791FE0993}" type="pres">
      <dgm:prSet presAssocID="{493C6ACF-7694-45EC-8A98-7154216CBB46}" presName="hierChild5" presStyleCnt="0"/>
      <dgm:spPr/>
    </dgm:pt>
    <dgm:pt modelId="{9142F617-CB4F-46A1-ABF9-90D20C0595E7}" type="pres">
      <dgm:prSet presAssocID="{485F5049-646E-4A3F-AAB2-24C7AC117A1C}" presName="Name37" presStyleLbl="parChTrans1D3" presStyleIdx="2" presStyleCnt="25"/>
      <dgm:spPr/>
    </dgm:pt>
    <dgm:pt modelId="{BD78E4CB-90DD-4DB4-957B-7EF6ED010172}" type="pres">
      <dgm:prSet presAssocID="{50B637AC-401A-494E-8420-3A42EF9DDC33}" presName="hierRoot2" presStyleCnt="0">
        <dgm:presLayoutVars>
          <dgm:hierBranch val="init"/>
        </dgm:presLayoutVars>
      </dgm:prSet>
      <dgm:spPr/>
    </dgm:pt>
    <dgm:pt modelId="{40B2B156-C84A-43EA-BABE-1B685A5F81CA}" type="pres">
      <dgm:prSet presAssocID="{50B637AC-401A-494E-8420-3A42EF9DDC33}" presName="rootComposite" presStyleCnt="0"/>
      <dgm:spPr/>
    </dgm:pt>
    <dgm:pt modelId="{DDD14E26-8766-4088-B9D3-1EB65696E3B3}" type="pres">
      <dgm:prSet presAssocID="{50B637AC-401A-494E-8420-3A42EF9DDC33}" presName="rootText" presStyleLbl="node3" presStyleIdx="2" presStyleCnt="25">
        <dgm:presLayoutVars>
          <dgm:chPref val="3"/>
        </dgm:presLayoutVars>
      </dgm:prSet>
      <dgm:spPr/>
    </dgm:pt>
    <dgm:pt modelId="{A0B2FF20-0EA6-4A67-89B5-4A33E9918846}" type="pres">
      <dgm:prSet presAssocID="{50B637AC-401A-494E-8420-3A42EF9DDC33}" presName="rootConnector" presStyleLbl="node3" presStyleIdx="2" presStyleCnt="25"/>
      <dgm:spPr/>
    </dgm:pt>
    <dgm:pt modelId="{F487E221-87E1-4C3E-A1A9-9560AC69959A}" type="pres">
      <dgm:prSet presAssocID="{50B637AC-401A-494E-8420-3A42EF9DDC33}" presName="hierChild4" presStyleCnt="0"/>
      <dgm:spPr/>
    </dgm:pt>
    <dgm:pt modelId="{3ABCAE4A-7618-412B-A821-91F69D4EC12E}" type="pres">
      <dgm:prSet presAssocID="{50B637AC-401A-494E-8420-3A42EF9DDC33}" presName="hierChild5" presStyleCnt="0"/>
      <dgm:spPr/>
    </dgm:pt>
    <dgm:pt modelId="{69E8F01D-F33C-438C-9B0D-A79998599E23}" type="pres">
      <dgm:prSet presAssocID="{F347FA6F-3D13-45E8-878E-529E6D255D22}" presName="Name37" presStyleLbl="parChTrans1D3" presStyleIdx="3" presStyleCnt="25"/>
      <dgm:spPr/>
    </dgm:pt>
    <dgm:pt modelId="{7A0A412C-7B1A-466A-9FDB-BF88C199A252}" type="pres">
      <dgm:prSet presAssocID="{AF8C93FD-E1D2-4E3A-8672-5B46D3E5B4C4}" presName="hierRoot2" presStyleCnt="0">
        <dgm:presLayoutVars>
          <dgm:hierBranch val="init"/>
        </dgm:presLayoutVars>
      </dgm:prSet>
      <dgm:spPr/>
    </dgm:pt>
    <dgm:pt modelId="{9C65AAD0-53E2-4D8D-AAA2-CD96E1CAB1D7}" type="pres">
      <dgm:prSet presAssocID="{AF8C93FD-E1D2-4E3A-8672-5B46D3E5B4C4}" presName="rootComposite" presStyleCnt="0"/>
      <dgm:spPr/>
    </dgm:pt>
    <dgm:pt modelId="{36CB4C4D-90E6-4FD3-BB71-21756B9C5A21}" type="pres">
      <dgm:prSet presAssocID="{AF8C93FD-E1D2-4E3A-8672-5B46D3E5B4C4}" presName="rootText" presStyleLbl="node3" presStyleIdx="3" presStyleCnt="25">
        <dgm:presLayoutVars>
          <dgm:chPref val="3"/>
        </dgm:presLayoutVars>
      </dgm:prSet>
      <dgm:spPr/>
    </dgm:pt>
    <dgm:pt modelId="{E087A01B-9652-47D0-9830-D16E6D5F6C4A}" type="pres">
      <dgm:prSet presAssocID="{AF8C93FD-E1D2-4E3A-8672-5B46D3E5B4C4}" presName="rootConnector" presStyleLbl="node3" presStyleIdx="3" presStyleCnt="25"/>
      <dgm:spPr/>
    </dgm:pt>
    <dgm:pt modelId="{72CA4F55-5A3B-497F-80BF-5C6FE5AD3F92}" type="pres">
      <dgm:prSet presAssocID="{AF8C93FD-E1D2-4E3A-8672-5B46D3E5B4C4}" presName="hierChild4" presStyleCnt="0"/>
      <dgm:spPr/>
    </dgm:pt>
    <dgm:pt modelId="{EF9D417A-0EE3-44FF-87F2-5C58A6666CE0}" type="pres">
      <dgm:prSet presAssocID="{AF8C93FD-E1D2-4E3A-8672-5B46D3E5B4C4}" presName="hierChild5" presStyleCnt="0"/>
      <dgm:spPr/>
    </dgm:pt>
    <dgm:pt modelId="{85FCC6EF-D251-4B85-9299-A8367A77D0A7}" type="pres">
      <dgm:prSet presAssocID="{A696B505-30F3-4F84-9300-E319C10D2645}" presName="Name37" presStyleLbl="parChTrans1D3" presStyleIdx="4" presStyleCnt="25"/>
      <dgm:spPr/>
    </dgm:pt>
    <dgm:pt modelId="{2EC5FF32-0E33-4DDE-AF7E-5702CB96351D}" type="pres">
      <dgm:prSet presAssocID="{67A7D81F-D68D-44B6-8591-2B9E53629E17}" presName="hierRoot2" presStyleCnt="0">
        <dgm:presLayoutVars>
          <dgm:hierBranch val="init"/>
        </dgm:presLayoutVars>
      </dgm:prSet>
      <dgm:spPr/>
    </dgm:pt>
    <dgm:pt modelId="{97EA8417-1BAA-4F11-A562-51024C64E3D4}" type="pres">
      <dgm:prSet presAssocID="{67A7D81F-D68D-44B6-8591-2B9E53629E17}" presName="rootComposite" presStyleCnt="0"/>
      <dgm:spPr/>
    </dgm:pt>
    <dgm:pt modelId="{6E1F9D99-7AB0-42FB-9520-F22C8A68170E}" type="pres">
      <dgm:prSet presAssocID="{67A7D81F-D68D-44B6-8591-2B9E53629E17}" presName="rootText" presStyleLbl="node3" presStyleIdx="4" presStyleCnt="25">
        <dgm:presLayoutVars>
          <dgm:chPref val="3"/>
        </dgm:presLayoutVars>
      </dgm:prSet>
      <dgm:spPr/>
    </dgm:pt>
    <dgm:pt modelId="{A7FC6090-0ABD-46CE-B930-F6E5E89E3DB7}" type="pres">
      <dgm:prSet presAssocID="{67A7D81F-D68D-44B6-8591-2B9E53629E17}" presName="rootConnector" presStyleLbl="node3" presStyleIdx="4" presStyleCnt="25"/>
      <dgm:spPr/>
    </dgm:pt>
    <dgm:pt modelId="{4D649269-206B-492D-93EB-7E5938733279}" type="pres">
      <dgm:prSet presAssocID="{67A7D81F-D68D-44B6-8591-2B9E53629E17}" presName="hierChild4" presStyleCnt="0"/>
      <dgm:spPr/>
    </dgm:pt>
    <dgm:pt modelId="{5D815F2D-F242-4283-A9B7-8166A69C3C27}" type="pres">
      <dgm:prSet presAssocID="{67A7D81F-D68D-44B6-8591-2B9E53629E17}" presName="hierChild5" presStyleCnt="0"/>
      <dgm:spPr/>
    </dgm:pt>
    <dgm:pt modelId="{0D6D66BA-5CFF-4FF9-88B7-BE203484BF6B}" type="pres">
      <dgm:prSet presAssocID="{92489FB9-6DE5-4AAF-9944-0EABD1E6333E}" presName="hierChild5" presStyleCnt="0"/>
      <dgm:spPr/>
    </dgm:pt>
    <dgm:pt modelId="{7097FA43-5621-4879-8957-0D7D072A6290}" type="pres">
      <dgm:prSet presAssocID="{74482157-5793-4905-A299-79AA9F1623ED}" presName="Name37" presStyleLbl="parChTrans1D2" presStyleIdx="1" presStyleCnt="6"/>
      <dgm:spPr/>
    </dgm:pt>
    <dgm:pt modelId="{876B8DE8-D243-4179-B1F6-0FA75F5D9396}" type="pres">
      <dgm:prSet presAssocID="{94928502-26D6-4A0B-A167-C2B5919E27FA}" presName="hierRoot2" presStyleCnt="0">
        <dgm:presLayoutVars>
          <dgm:hierBranch val="init"/>
        </dgm:presLayoutVars>
      </dgm:prSet>
      <dgm:spPr/>
    </dgm:pt>
    <dgm:pt modelId="{E011E245-DEAD-4250-9AF5-5104507ACCF0}" type="pres">
      <dgm:prSet presAssocID="{94928502-26D6-4A0B-A167-C2B5919E27FA}" presName="rootComposite" presStyleCnt="0"/>
      <dgm:spPr/>
    </dgm:pt>
    <dgm:pt modelId="{1D6E5FF5-A637-4D99-A347-C80E633509C8}" type="pres">
      <dgm:prSet presAssocID="{94928502-26D6-4A0B-A167-C2B5919E27FA}" presName="rootText" presStyleLbl="node2" presStyleIdx="1" presStyleCnt="6">
        <dgm:presLayoutVars>
          <dgm:chPref val="3"/>
        </dgm:presLayoutVars>
      </dgm:prSet>
      <dgm:spPr/>
    </dgm:pt>
    <dgm:pt modelId="{5523FA0D-80FE-4E00-BE26-A7C25006FFED}" type="pres">
      <dgm:prSet presAssocID="{94928502-26D6-4A0B-A167-C2B5919E27FA}" presName="rootConnector" presStyleLbl="node2" presStyleIdx="1" presStyleCnt="6"/>
      <dgm:spPr/>
    </dgm:pt>
    <dgm:pt modelId="{03991B13-96F9-4D49-A16B-C3EFD6155881}" type="pres">
      <dgm:prSet presAssocID="{94928502-26D6-4A0B-A167-C2B5919E27FA}" presName="hierChild4" presStyleCnt="0"/>
      <dgm:spPr/>
    </dgm:pt>
    <dgm:pt modelId="{267B6F18-7681-4536-AC3B-7E2A964711D1}" type="pres">
      <dgm:prSet presAssocID="{D7FC31B4-5A42-42B0-8D69-F12944FED651}" presName="Name37" presStyleLbl="parChTrans1D3" presStyleIdx="5" presStyleCnt="25"/>
      <dgm:spPr/>
    </dgm:pt>
    <dgm:pt modelId="{E8687C5D-BC90-4755-8E1C-4EFE28CA6ADC}" type="pres">
      <dgm:prSet presAssocID="{41C84851-69E3-4299-9D6E-5983DAEA55DB}" presName="hierRoot2" presStyleCnt="0">
        <dgm:presLayoutVars>
          <dgm:hierBranch val="init"/>
        </dgm:presLayoutVars>
      </dgm:prSet>
      <dgm:spPr/>
    </dgm:pt>
    <dgm:pt modelId="{F316E81B-5701-4480-9E30-8FF3A9FBA399}" type="pres">
      <dgm:prSet presAssocID="{41C84851-69E3-4299-9D6E-5983DAEA55DB}" presName="rootComposite" presStyleCnt="0"/>
      <dgm:spPr/>
    </dgm:pt>
    <dgm:pt modelId="{CE9938C6-1B9B-4279-BA6C-7033F3E28864}" type="pres">
      <dgm:prSet presAssocID="{41C84851-69E3-4299-9D6E-5983DAEA55DB}" presName="rootText" presStyleLbl="node3" presStyleIdx="5" presStyleCnt="25">
        <dgm:presLayoutVars>
          <dgm:chPref val="3"/>
        </dgm:presLayoutVars>
      </dgm:prSet>
      <dgm:spPr/>
    </dgm:pt>
    <dgm:pt modelId="{CBE39B1B-3AC5-4169-A6CC-B8F9788EA3F8}" type="pres">
      <dgm:prSet presAssocID="{41C84851-69E3-4299-9D6E-5983DAEA55DB}" presName="rootConnector" presStyleLbl="node3" presStyleIdx="5" presStyleCnt="25"/>
      <dgm:spPr/>
    </dgm:pt>
    <dgm:pt modelId="{53C7D020-C307-492A-A894-65BB2C1817D9}" type="pres">
      <dgm:prSet presAssocID="{41C84851-69E3-4299-9D6E-5983DAEA55DB}" presName="hierChild4" presStyleCnt="0"/>
      <dgm:spPr/>
    </dgm:pt>
    <dgm:pt modelId="{6F252303-613D-4120-A8B4-417F30B07FD3}" type="pres">
      <dgm:prSet presAssocID="{41C84851-69E3-4299-9D6E-5983DAEA55DB}" presName="hierChild5" presStyleCnt="0"/>
      <dgm:spPr/>
    </dgm:pt>
    <dgm:pt modelId="{636EDE27-8C83-41DD-A8F1-DD0A3BAD31D7}" type="pres">
      <dgm:prSet presAssocID="{40551150-5882-4410-8FA6-DD2A6EC74BA4}" presName="Name37" presStyleLbl="parChTrans1D3" presStyleIdx="6" presStyleCnt="25"/>
      <dgm:spPr/>
    </dgm:pt>
    <dgm:pt modelId="{652A2AB3-0EA6-49C1-8553-08914DD088A3}" type="pres">
      <dgm:prSet presAssocID="{2B1F338B-716E-4F94-88E8-E50A7EE5D993}" presName="hierRoot2" presStyleCnt="0">
        <dgm:presLayoutVars>
          <dgm:hierBranch val="init"/>
        </dgm:presLayoutVars>
      </dgm:prSet>
      <dgm:spPr/>
    </dgm:pt>
    <dgm:pt modelId="{701EAAC9-7163-4AF6-AFD6-C0F8AB1047B4}" type="pres">
      <dgm:prSet presAssocID="{2B1F338B-716E-4F94-88E8-E50A7EE5D993}" presName="rootComposite" presStyleCnt="0"/>
      <dgm:spPr/>
    </dgm:pt>
    <dgm:pt modelId="{EC0A5FF7-D8B2-4013-A1F3-16BF507A187F}" type="pres">
      <dgm:prSet presAssocID="{2B1F338B-716E-4F94-88E8-E50A7EE5D993}" presName="rootText" presStyleLbl="node3" presStyleIdx="6" presStyleCnt="25">
        <dgm:presLayoutVars>
          <dgm:chPref val="3"/>
        </dgm:presLayoutVars>
      </dgm:prSet>
      <dgm:spPr/>
    </dgm:pt>
    <dgm:pt modelId="{BC29E319-71F8-4A5E-8472-0FB8A9542D89}" type="pres">
      <dgm:prSet presAssocID="{2B1F338B-716E-4F94-88E8-E50A7EE5D993}" presName="rootConnector" presStyleLbl="node3" presStyleIdx="6" presStyleCnt="25"/>
      <dgm:spPr/>
    </dgm:pt>
    <dgm:pt modelId="{1D8535A6-0DDC-4D0C-BCF0-48831F1258DA}" type="pres">
      <dgm:prSet presAssocID="{2B1F338B-716E-4F94-88E8-E50A7EE5D993}" presName="hierChild4" presStyleCnt="0"/>
      <dgm:spPr/>
    </dgm:pt>
    <dgm:pt modelId="{6C66274D-C38B-43DD-B46F-9C51B75FC7A9}" type="pres">
      <dgm:prSet presAssocID="{2B1F338B-716E-4F94-88E8-E50A7EE5D993}" presName="hierChild5" presStyleCnt="0"/>
      <dgm:spPr/>
    </dgm:pt>
    <dgm:pt modelId="{5E055229-964B-4FA6-A671-86A2A6855787}" type="pres">
      <dgm:prSet presAssocID="{2586BE95-19C8-45F9-BA90-18217873D81C}" presName="Name37" presStyleLbl="parChTrans1D3" presStyleIdx="7" presStyleCnt="25"/>
      <dgm:spPr/>
    </dgm:pt>
    <dgm:pt modelId="{3518152C-D7E8-4846-BF48-02900768DD2B}" type="pres">
      <dgm:prSet presAssocID="{96943AED-0530-4F72-8D26-401A26DDF4F7}" presName="hierRoot2" presStyleCnt="0">
        <dgm:presLayoutVars>
          <dgm:hierBranch val="init"/>
        </dgm:presLayoutVars>
      </dgm:prSet>
      <dgm:spPr/>
    </dgm:pt>
    <dgm:pt modelId="{FA432DDE-F029-44F9-B597-6C8A3F9AA722}" type="pres">
      <dgm:prSet presAssocID="{96943AED-0530-4F72-8D26-401A26DDF4F7}" presName="rootComposite" presStyleCnt="0"/>
      <dgm:spPr/>
    </dgm:pt>
    <dgm:pt modelId="{3CCB7676-3497-478E-9D55-CDF3B690091D}" type="pres">
      <dgm:prSet presAssocID="{96943AED-0530-4F72-8D26-401A26DDF4F7}" presName="rootText" presStyleLbl="node3" presStyleIdx="7" presStyleCnt="25">
        <dgm:presLayoutVars>
          <dgm:chPref val="3"/>
        </dgm:presLayoutVars>
      </dgm:prSet>
      <dgm:spPr/>
    </dgm:pt>
    <dgm:pt modelId="{B63500C6-A2B0-4F03-BA82-B23FBE178A92}" type="pres">
      <dgm:prSet presAssocID="{96943AED-0530-4F72-8D26-401A26DDF4F7}" presName="rootConnector" presStyleLbl="node3" presStyleIdx="7" presStyleCnt="25"/>
      <dgm:spPr/>
    </dgm:pt>
    <dgm:pt modelId="{DF133336-0DD9-40F5-86BD-A87020D3291C}" type="pres">
      <dgm:prSet presAssocID="{96943AED-0530-4F72-8D26-401A26DDF4F7}" presName="hierChild4" presStyleCnt="0"/>
      <dgm:spPr/>
    </dgm:pt>
    <dgm:pt modelId="{12794EBE-B676-4E03-840F-816E3B94107D}" type="pres">
      <dgm:prSet presAssocID="{96943AED-0530-4F72-8D26-401A26DDF4F7}" presName="hierChild5" presStyleCnt="0"/>
      <dgm:spPr/>
    </dgm:pt>
    <dgm:pt modelId="{5D998413-02D1-4DAB-9FCF-C2748EA842BF}" type="pres">
      <dgm:prSet presAssocID="{B3F3EAF5-F1C6-4A06-B91A-48A814AE9A38}" presName="Name37" presStyleLbl="parChTrans1D3" presStyleIdx="8" presStyleCnt="25"/>
      <dgm:spPr/>
    </dgm:pt>
    <dgm:pt modelId="{2EA04D15-B736-49D3-B9B4-4571C6506DF6}" type="pres">
      <dgm:prSet presAssocID="{9A2FC272-B871-4FB3-8E40-F8955E4741BC}" presName="hierRoot2" presStyleCnt="0">
        <dgm:presLayoutVars>
          <dgm:hierBranch val="init"/>
        </dgm:presLayoutVars>
      </dgm:prSet>
      <dgm:spPr/>
    </dgm:pt>
    <dgm:pt modelId="{FEE2C546-9500-4C79-9DF3-C56C1608F736}" type="pres">
      <dgm:prSet presAssocID="{9A2FC272-B871-4FB3-8E40-F8955E4741BC}" presName="rootComposite" presStyleCnt="0"/>
      <dgm:spPr/>
    </dgm:pt>
    <dgm:pt modelId="{57F35135-60F4-497A-A43C-30820F16D510}" type="pres">
      <dgm:prSet presAssocID="{9A2FC272-B871-4FB3-8E40-F8955E4741BC}" presName="rootText" presStyleLbl="node3" presStyleIdx="8" presStyleCnt="25">
        <dgm:presLayoutVars>
          <dgm:chPref val="3"/>
        </dgm:presLayoutVars>
      </dgm:prSet>
      <dgm:spPr/>
    </dgm:pt>
    <dgm:pt modelId="{08D0D05B-4ABE-4558-AFAF-7F1161A78808}" type="pres">
      <dgm:prSet presAssocID="{9A2FC272-B871-4FB3-8E40-F8955E4741BC}" presName="rootConnector" presStyleLbl="node3" presStyleIdx="8" presStyleCnt="25"/>
      <dgm:spPr/>
    </dgm:pt>
    <dgm:pt modelId="{6B24C400-C972-4EF0-A115-5C26E8D36B22}" type="pres">
      <dgm:prSet presAssocID="{9A2FC272-B871-4FB3-8E40-F8955E4741BC}" presName="hierChild4" presStyleCnt="0"/>
      <dgm:spPr/>
    </dgm:pt>
    <dgm:pt modelId="{3641239A-1270-4EE3-A881-06B53976E125}" type="pres">
      <dgm:prSet presAssocID="{9A2FC272-B871-4FB3-8E40-F8955E4741BC}" presName="hierChild5" presStyleCnt="0"/>
      <dgm:spPr/>
    </dgm:pt>
    <dgm:pt modelId="{2020D158-274C-43ED-8A85-B275505EC6FD}" type="pres">
      <dgm:prSet presAssocID="{94928502-26D6-4A0B-A167-C2B5919E27FA}" presName="hierChild5" presStyleCnt="0"/>
      <dgm:spPr/>
    </dgm:pt>
    <dgm:pt modelId="{463D1B15-D309-4432-967D-90175A67C0FA}" type="pres">
      <dgm:prSet presAssocID="{7A0BB673-418F-4860-B1F8-B44CD8D9D6A3}" presName="Name37" presStyleLbl="parChTrans1D2" presStyleIdx="2" presStyleCnt="6"/>
      <dgm:spPr/>
    </dgm:pt>
    <dgm:pt modelId="{56A5AB32-852C-4DAA-B233-1229FD65B2E6}" type="pres">
      <dgm:prSet presAssocID="{64A0BB77-215E-481A-BADB-6B30A1B2DA17}" presName="hierRoot2" presStyleCnt="0">
        <dgm:presLayoutVars>
          <dgm:hierBranch val="init"/>
        </dgm:presLayoutVars>
      </dgm:prSet>
      <dgm:spPr/>
    </dgm:pt>
    <dgm:pt modelId="{E28C8574-9C06-4313-86E1-3D85BE9519AA}" type="pres">
      <dgm:prSet presAssocID="{64A0BB77-215E-481A-BADB-6B30A1B2DA17}" presName="rootComposite" presStyleCnt="0"/>
      <dgm:spPr/>
    </dgm:pt>
    <dgm:pt modelId="{F96A262C-B2AA-4B91-9E75-26B7F001267C}" type="pres">
      <dgm:prSet presAssocID="{64A0BB77-215E-481A-BADB-6B30A1B2DA17}" presName="rootText" presStyleLbl="node2" presStyleIdx="2" presStyleCnt="6">
        <dgm:presLayoutVars>
          <dgm:chPref val="3"/>
        </dgm:presLayoutVars>
      </dgm:prSet>
      <dgm:spPr/>
    </dgm:pt>
    <dgm:pt modelId="{E0DB3AC2-3A17-4D4E-BCDF-CC7B6A5545C1}" type="pres">
      <dgm:prSet presAssocID="{64A0BB77-215E-481A-BADB-6B30A1B2DA17}" presName="rootConnector" presStyleLbl="node2" presStyleIdx="2" presStyleCnt="6"/>
      <dgm:spPr/>
    </dgm:pt>
    <dgm:pt modelId="{6E2104BE-F585-4F86-A834-78E7058D2B1D}" type="pres">
      <dgm:prSet presAssocID="{64A0BB77-215E-481A-BADB-6B30A1B2DA17}" presName="hierChild4" presStyleCnt="0"/>
      <dgm:spPr/>
    </dgm:pt>
    <dgm:pt modelId="{7F09BACA-EB18-429B-BC13-9C14EA38EE61}" type="pres">
      <dgm:prSet presAssocID="{C0E71A5F-D963-488D-909B-8CBA40261267}" presName="Name37" presStyleLbl="parChTrans1D3" presStyleIdx="9" presStyleCnt="25"/>
      <dgm:spPr/>
    </dgm:pt>
    <dgm:pt modelId="{C459352A-4584-4E66-8023-BF1F944A6A85}" type="pres">
      <dgm:prSet presAssocID="{6BD26449-5F3C-4B8B-9115-D21F5E714409}" presName="hierRoot2" presStyleCnt="0">
        <dgm:presLayoutVars>
          <dgm:hierBranch val="init"/>
        </dgm:presLayoutVars>
      </dgm:prSet>
      <dgm:spPr/>
    </dgm:pt>
    <dgm:pt modelId="{66B0C10D-DCC9-4A4C-8763-BAA70A9AEFB2}" type="pres">
      <dgm:prSet presAssocID="{6BD26449-5F3C-4B8B-9115-D21F5E714409}" presName="rootComposite" presStyleCnt="0"/>
      <dgm:spPr/>
    </dgm:pt>
    <dgm:pt modelId="{2C80D32C-7E51-4830-8D25-91DDFA54B8EE}" type="pres">
      <dgm:prSet presAssocID="{6BD26449-5F3C-4B8B-9115-D21F5E714409}" presName="rootText" presStyleLbl="node3" presStyleIdx="9" presStyleCnt="25">
        <dgm:presLayoutVars>
          <dgm:chPref val="3"/>
        </dgm:presLayoutVars>
      </dgm:prSet>
      <dgm:spPr/>
    </dgm:pt>
    <dgm:pt modelId="{3100A7DD-C426-46D2-8B7F-AEE9B251638E}" type="pres">
      <dgm:prSet presAssocID="{6BD26449-5F3C-4B8B-9115-D21F5E714409}" presName="rootConnector" presStyleLbl="node3" presStyleIdx="9" presStyleCnt="25"/>
      <dgm:spPr/>
    </dgm:pt>
    <dgm:pt modelId="{AA8F5EC3-09F2-4B91-86CC-B392E1D212BB}" type="pres">
      <dgm:prSet presAssocID="{6BD26449-5F3C-4B8B-9115-D21F5E714409}" presName="hierChild4" presStyleCnt="0"/>
      <dgm:spPr/>
    </dgm:pt>
    <dgm:pt modelId="{FD96F433-92AF-4ACF-A037-FC4A605C7342}" type="pres">
      <dgm:prSet presAssocID="{6BD26449-5F3C-4B8B-9115-D21F5E714409}" presName="hierChild5" presStyleCnt="0"/>
      <dgm:spPr/>
    </dgm:pt>
    <dgm:pt modelId="{5FA2BB63-A10D-440A-A2AF-2A993747FB5B}" type="pres">
      <dgm:prSet presAssocID="{2BB9B16A-7948-42F6-9EF8-2B269CC72123}" presName="Name37" presStyleLbl="parChTrans1D3" presStyleIdx="10" presStyleCnt="25"/>
      <dgm:spPr/>
    </dgm:pt>
    <dgm:pt modelId="{3B1BAB77-0FE6-4CF7-9552-9E2A45594EA4}" type="pres">
      <dgm:prSet presAssocID="{1B07FB0B-EF2D-49A7-9D20-4189A6BE2FA9}" presName="hierRoot2" presStyleCnt="0">
        <dgm:presLayoutVars>
          <dgm:hierBranch val="init"/>
        </dgm:presLayoutVars>
      </dgm:prSet>
      <dgm:spPr/>
    </dgm:pt>
    <dgm:pt modelId="{B0F01C2E-3A58-4401-B968-DD63FCFCB3CF}" type="pres">
      <dgm:prSet presAssocID="{1B07FB0B-EF2D-49A7-9D20-4189A6BE2FA9}" presName="rootComposite" presStyleCnt="0"/>
      <dgm:spPr/>
    </dgm:pt>
    <dgm:pt modelId="{79FB851F-4E71-4471-B08D-F1E09D1BF300}" type="pres">
      <dgm:prSet presAssocID="{1B07FB0B-EF2D-49A7-9D20-4189A6BE2FA9}" presName="rootText" presStyleLbl="node3" presStyleIdx="10" presStyleCnt="25">
        <dgm:presLayoutVars>
          <dgm:chPref val="3"/>
        </dgm:presLayoutVars>
      </dgm:prSet>
      <dgm:spPr/>
    </dgm:pt>
    <dgm:pt modelId="{99C895E2-5826-4952-A3EF-B5994EF603C8}" type="pres">
      <dgm:prSet presAssocID="{1B07FB0B-EF2D-49A7-9D20-4189A6BE2FA9}" presName="rootConnector" presStyleLbl="node3" presStyleIdx="10" presStyleCnt="25"/>
      <dgm:spPr/>
    </dgm:pt>
    <dgm:pt modelId="{5A3BC627-7BE2-4D31-9EEF-6E9B04640E67}" type="pres">
      <dgm:prSet presAssocID="{1B07FB0B-EF2D-49A7-9D20-4189A6BE2FA9}" presName="hierChild4" presStyleCnt="0"/>
      <dgm:spPr/>
    </dgm:pt>
    <dgm:pt modelId="{8787732A-962C-477C-95C3-3F08116A30A9}" type="pres">
      <dgm:prSet presAssocID="{1B07FB0B-EF2D-49A7-9D20-4189A6BE2FA9}" presName="hierChild5" presStyleCnt="0"/>
      <dgm:spPr/>
    </dgm:pt>
    <dgm:pt modelId="{39C0C50D-8DBD-4BBA-9E76-9860EBA89492}" type="pres">
      <dgm:prSet presAssocID="{64A0BB77-215E-481A-BADB-6B30A1B2DA17}" presName="hierChild5" presStyleCnt="0"/>
      <dgm:spPr/>
    </dgm:pt>
    <dgm:pt modelId="{3C08AD84-BEF4-4CDB-9278-48B12B6EFC2F}" type="pres">
      <dgm:prSet presAssocID="{7E0B0325-1509-41CE-9BA4-9DE8D72747C5}" presName="Name37" presStyleLbl="parChTrans1D2" presStyleIdx="3" presStyleCnt="6"/>
      <dgm:spPr/>
    </dgm:pt>
    <dgm:pt modelId="{A8ED1FE1-3240-477A-95D3-78600C967BBD}" type="pres">
      <dgm:prSet presAssocID="{A14A1988-A061-4D31-9075-1452455CFC51}" presName="hierRoot2" presStyleCnt="0">
        <dgm:presLayoutVars>
          <dgm:hierBranch val="init"/>
        </dgm:presLayoutVars>
      </dgm:prSet>
      <dgm:spPr/>
    </dgm:pt>
    <dgm:pt modelId="{D6AD50F9-00B8-4F63-967D-AD69E442899B}" type="pres">
      <dgm:prSet presAssocID="{A14A1988-A061-4D31-9075-1452455CFC51}" presName="rootComposite" presStyleCnt="0"/>
      <dgm:spPr/>
    </dgm:pt>
    <dgm:pt modelId="{0F8A6CBB-F784-4A47-9F98-FB5AAB17184C}" type="pres">
      <dgm:prSet presAssocID="{A14A1988-A061-4D31-9075-1452455CFC51}" presName="rootText" presStyleLbl="node2" presStyleIdx="3" presStyleCnt="6">
        <dgm:presLayoutVars>
          <dgm:chPref val="3"/>
        </dgm:presLayoutVars>
      </dgm:prSet>
      <dgm:spPr/>
    </dgm:pt>
    <dgm:pt modelId="{B085B3E8-8829-4546-AB43-73CA82331073}" type="pres">
      <dgm:prSet presAssocID="{A14A1988-A061-4D31-9075-1452455CFC51}" presName="rootConnector" presStyleLbl="node2" presStyleIdx="3" presStyleCnt="6"/>
      <dgm:spPr/>
    </dgm:pt>
    <dgm:pt modelId="{7CB9C093-90AB-489A-8CD3-C7A5E1218FCC}" type="pres">
      <dgm:prSet presAssocID="{A14A1988-A061-4D31-9075-1452455CFC51}" presName="hierChild4" presStyleCnt="0"/>
      <dgm:spPr/>
    </dgm:pt>
    <dgm:pt modelId="{F173EBB3-2D78-438D-8195-0C7BB6480324}" type="pres">
      <dgm:prSet presAssocID="{30D67D4A-2193-4C1C-A003-B09097072847}" presName="Name37" presStyleLbl="parChTrans1D3" presStyleIdx="11" presStyleCnt="25"/>
      <dgm:spPr/>
    </dgm:pt>
    <dgm:pt modelId="{648DC5AE-5C9D-4078-82B8-5302AD074D3C}" type="pres">
      <dgm:prSet presAssocID="{0D3F3F3D-1DBE-43F5-B6F5-DDAB53811170}" presName="hierRoot2" presStyleCnt="0">
        <dgm:presLayoutVars>
          <dgm:hierBranch val="init"/>
        </dgm:presLayoutVars>
      </dgm:prSet>
      <dgm:spPr/>
    </dgm:pt>
    <dgm:pt modelId="{C0E46DA0-5C46-4AB6-9279-54FF3D53C9CE}" type="pres">
      <dgm:prSet presAssocID="{0D3F3F3D-1DBE-43F5-B6F5-DDAB53811170}" presName="rootComposite" presStyleCnt="0"/>
      <dgm:spPr/>
    </dgm:pt>
    <dgm:pt modelId="{29F7755A-E9D4-46A4-8E67-535C4CDCBE46}" type="pres">
      <dgm:prSet presAssocID="{0D3F3F3D-1DBE-43F5-B6F5-DDAB53811170}" presName="rootText" presStyleLbl="node3" presStyleIdx="11" presStyleCnt="25">
        <dgm:presLayoutVars>
          <dgm:chPref val="3"/>
        </dgm:presLayoutVars>
      </dgm:prSet>
      <dgm:spPr/>
    </dgm:pt>
    <dgm:pt modelId="{2DF4FDF6-32F5-4417-87F4-3ECF086C5C43}" type="pres">
      <dgm:prSet presAssocID="{0D3F3F3D-1DBE-43F5-B6F5-DDAB53811170}" presName="rootConnector" presStyleLbl="node3" presStyleIdx="11" presStyleCnt="25"/>
      <dgm:spPr/>
    </dgm:pt>
    <dgm:pt modelId="{4E0F900D-CA96-4B28-9913-2E162520AE0A}" type="pres">
      <dgm:prSet presAssocID="{0D3F3F3D-1DBE-43F5-B6F5-DDAB53811170}" presName="hierChild4" presStyleCnt="0"/>
      <dgm:spPr/>
    </dgm:pt>
    <dgm:pt modelId="{C4F54183-92C9-4C11-A7F5-4BBF65E4483E}" type="pres">
      <dgm:prSet presAssocID="{0D3F3F3D-1DBE-43F5-B6F5-DDAB53811170}" presName="hierChild5" presStyleCnt="0"/>
      <dgm:spPr/>
    </dgm:pt>
    <dgm:pt modelId="{CA946EB4-EE5D-4F2C-8491-D05CEBE549AD}" type="pres">
      <dgm:prSet presAssocID="{251CE7CC-060C-409E-95EF-0005A3BBD908}" presName="Name37" presStyleLbl="parChTrans1D3" presStyleIdx="12" presStyleCnt="25"/>
      <dgm:spPr/>
    </dgm:pt>
    <dgm:pt modelId="{AF9CE76E-ABE6-4E39-828B-73958B1ABDA9}" type="pres">
      <dgm:prSet presAssocID="{BEC0C5BF-6028-4680-A512-CE8EC51CA4A2}" presName="hierRoot2" presStyleCnt="0">
        <dgm:presLayoutVars>
          <dgm:hierBranch val="init"/>
        </dgm:presLayoutVars>
      </dgm:prSet>
      <dgm:spPr/>
    </dgm:pt>
    <dgm:pt modelId="{14604294-879E-4145-BD43-1C8B443E0145}" type="pres">
      <dgm:prSet presAssocID="{BEC0C5BF-6028-4680-A512-CE8EC51CA4A2}" presName="rootComposite" presStyleCnt="0"/>
      <dgm:spPr/>
    </dgm:pt>
    <dgm:pt modelId="{9BEEF7B7-085D-43BA-8744-72E4B6C5AE73}" type="pres">
      <dgm:prSet presAssocID="{BEC0C5BF-6028-4680-A512-CE8EC51CA4A2}" presName="rootText" presStyleLbl="node3" presStyleIdx="12" presStyleCnt="25">
        <dgm:presLayoutVars>
          <dgm:chPref val="3"/>
        </dgm:presLayoutVars>
      </dgm:prSet>
      <dgm:spPr/>
    </dgm:pt>
    <dgm:pt modelId="{24243488-9011-43D7-BB90-50CB520A9DB9}" type="pres">
      <dgm:prSet presAssocID="{BEC0C5BF-6028-4680-A512-CE8EC51CA4A2}" presName="rootConnector" presStyleLbl="node3" presStyleIdx="12" presStyleCnt="25"/>
      <dgm:spPr/>
    </dgm:pt>
    <dgm:pt modelId="{F7DD7F2E-85B4-4BA7-9258-A3B86D7A7587}" type="pres">
      <dgm:prSet presAssocID="{BEC0C5BF-6028-4680-A512-CE8EC51CA4A2}" presName="hierChild4" presStyleCnt="0"/>
      <dgm:spPr/>
    </dgm:pt>
    <dgm:pt modelId="{695D0174-39E1-47E3-A9D8-D2A66A6471D7}" type="pres">
      <dgm:prSet presAssocID="{BEC0C5BF-6028-4680-A512-CE8EC51CA4A2}" presName="hierChild5" presStyleCnt="0"/>
      <dgm:spPr/>
    </dgm:pt>
    <dgm:pt modelId="{CA738381-DF13-41CE-A78C-EA18F03E76A0}" type="pres">
      <dgm:prSet presAssocID="{F98CC88E-213A-47FC-B9F6-E7981440CB18}" presName="Name37" presStyleLbl="parChTrans1D3" presStyleIdx="13" presStyleCnt="25"/>
      <dgm:spPr/>
    </dgm:pt>
    <dgm:pt modelId="{3523F291-8812-4EC5-B0C8-B5F9DAC2CC64}" type="pres">
      <dgm:prSet presAssocID="{41246B8E-3DF3-44D1-8CD6-63F121311606}" presName="hierRoot2" presStyleCnt="0">
        <dgm:presLayoutVars>
          <dgm:hierBranch val="init"/>
        </dgm:presLayoutVars>
      </dgm:prSet>
      <dgm:spPr/>
    </dgm:pt>
    <dgm:pt modelId="{52FA7DF3-01FC-4D8A-948A-D8E6293ECC9A}" type="pres">
      <dgm:prSet presAssocID="{41246B8E-3DF3-44D1-8CD6-63F121311606}" presName="rootComposite" presStyleCnt="0"/>
      <dgm:spPr/>
    </dgm:pt>
    <dgm:pt modelId="{09845419-A7BC-4F54-AE52-D9297F4448BB}" type="pres">
      <dgm:prSet presAssocID="{41246B8E-3DF3-44D1-8CD6-63F121311606}" presName="rootText" presStyleLbl="node3" presStyleIdx="13" presStyleCnt="25">
        <dgm:presLayoutVars>
          <dgm:chPref val="3"/>
        </dgm:presLayoutVars>
      </dgm:prSet>
      <dgm:spPr/>
    </dgm:pt>
    <dgm:pt modelId="{B86A047C-DD8A-41AC-8B5C-77EE40E379D9}" type="pres">
      <dgm:prSet presAssocID="{41246B8E-3DF3-44D1-8CD6-63F121311606}" presName="rootConnector" presStyleLbl="node3" presStyleIdx="13" presStyleCnt="25"/>
      <dgm:spPr/>
    </dgm:pt>
    <dgm:pt modelId="{68B93E7F-3591-41B4-A901-99C2821CA4F2}" type="pres">
      <dgm:prSet presAssocID="{41246B8E-3DF3-44D1-8CD6-63F121311606}" presName="hierChild4" presStyleCnt="0"/>
      <dgm:spPr/>
    </dgm:pt>
    <dgm:pt modelId="{B5B1380A-5ED7-49D5-A06C-4425AFE8BDED}" type="pres">
      <dgm:prSet presAssocID="{41246B8E-3DF3-44D1-8CD6-63F121311606}" presName="hierChild5" presStyleCnt="0"/>
      <dgm:spPr/>
    </dgm:pt>
    <dgm:pt modelId="{3627FD0F-704E-4334-BD1A-3A6F54C9BEC1}" type="pres">
      <dgm:prSet presAssocID="{21EF5ABF-1DFF-4121-AA88-5E092AEABD03}" presName="Name37" presStyleLbl="parChTrans1D3" presStyleIdx="14" presStyleCnt="25"/>
      <dgm:spPr/>
    </dgm:pt>
    <dgm:pt modelId="{98984B06-2F63-4285-94BC-0E26990D7352}" type="pres">
      <dgm:prSet presAssocID="{7B059A3C-3680-4295-9452-8E747A5105C1}" presName="hierRoot2" presStyleCnt="0">
        <dgm:presLayoutVars>
          <dgm:hierBranch val="init"/>
        </dgm:presLayoutVars>
      </dgm:prSet>
      <dgm:spPr/>
    </dgm:pt>
    <dgm:pt modelId="{1F7B0A8E-639D-4CF0-9A81-942B06A00689}" type="pres">
      <dgm:prSet presAssocID="{7B059A3C-3680-4295-9452-8E747A5105C1}" presName="rootComposite" presStyleCnt="0"/>
      <dgm:spPr/>
    </dgm:pt>
    <dgm:pt modelId="{ACB484C8-501B-4870-B5E1-F9B318A03A01}" type="pres">
      <dgm:prSet presAssocID="{7B059A3C-3680-4295-9452-8E747A5105C1}" presName="rootText" presStyleLbl="node3" presStyleIdx="14" presStyleCnt="25">
        <dgm:presLayoutVars>
          <dgm:chPref val="3"/>
        </dgm:presLayoutVars>
      </dgm:prSet>
      <dgm:spPr/>
    </dgm:pt>
    <dgm:pt modelId="{C1EDBAD4-3101-4F9F-888E-7451D5593F08}" type="pres">
      <dgm:prSet presAssocID="{7B059A3C-3680-4295-9452-8E747A5105C1}" presName="rootConnector" presStyleLbl="node3" presStyleIdx="14" presStyleCnt="25"/>
      <dgm:spPr/>
    </dgm:pt>
    <dgm:pt modelId="{D264D554-4302-4A9F-A5E7-0BD5DD59E2F0}" type="pres">
      <dgm:prSet presAssocID="{7B059A3C-3680-4295-9452-8E747A5105C1}" presName="hierChild4" presStyleCnt="0"/>
      <dgm:spPr/>
    </dgm:pt>
    <dgm:pt modelId="{4EAA08ED-3A7C-41AB-B910-C3A6501FA1E0}" type="pres">
      <dgm:prSet presAssocID="{7B059A3C-3680-4295-9452-8E747A5105C1}" presName="hierChild5" presStyleCnt="0"/>
      <dgm:spPr/>
    </dgm:pt>
    <dgm:pt modelId="{7E82F4A7-A621-4C44-9C64-A9BCC48C0F39}" type="pres">
      <dgm:prSet presAssocID="{92FF0C61-2814-4EAB-8F32-DD404EBC502A}" presName="Name37" presStyleLbl="parChTrans1D3" presStyleIdx="15" presStyleCnt="25"/>
      <dgm:spPr/>
    </dgm:pt>
    <dgm:pt modelId="{6D3D3A33-CE3D-4611-8F17-5AD055E4C6E1}" type="pres">
      <dgm:prSet presAssocID="{2FF6F67A-A300-4409-A635-6C43A120C1D7}" presName="hierRoot2" presStyleCnt="0">
        <dgm:presLayoutVars>
          <dgm:hierBranch val="init"/>
        </dgm:presLayoutVars>
      </dgm:prSet>
      <dgm:spPr/>
    </dgm:pt>
    <dgm:pt modelId="{0252A8C0-FF62-4A48-83C0-5A789B910A17}" type="pres">
      <dgm:prSet presAssocID="{2FF6F67A-A300-4409-A635-6C43A120C1D7}" presName="rootComposite" presStyleCnt="0"/>
      <dgm:spPr/>
    </dgm:pt>
    <dgm:pt modelId="{4D30411F-F5B5-4243-A777-1D7D92A27016}" type="pres">
      <dgm:prSet presAssocID="{2FF6F67A-A300-4409-A635-6C43A120C1D7}" presName="rootText" presStyleLbl="node3" presStyleIdx="15" presStyleCnt="25">
        <dgm:presLayoutVars>
          <dgm:chPref val="3"/>
        </dgm:presLayoutVars>
      </dgm:prSet>
      <dgm:spPr/>
    </dgm:pt>
    <dgm:pt modelId="{A9A3C5AE-6718-4525-BC6A-B9C1F10D7FE5}" type="pres">
      <dgm:prSet presAssocID="{2FF6F67A-A300-4409-A635-6C43A120C1D7}" presName="rootConnector" presStyleLbl="node3" presStyleIdx="15" presStyleCnt="25"/>
      <dgm:spPr/>
    </dgm:pt>
    <dgm:pt modelId="{2E49CCB2-7FDB-4F4F-A6BB-AC199E75BB8C}" type="pres">
      <dgm:prSet presAssocID="{2FF6F67A-A300-4409-A635-6C43A120C1D7}" presName="hierChild4" presStyleCnt="0"/>
      <dgm:spPr/>
    </dgm:pt>
    <dgm:pt modelId="{01F01C75-0AA2-4439-9407-5F1F865C10BD}" type="pres">
      <dgm:prSet presAssocID="{2FF6F67A-A300-4409-A635-6C43A120C1D7}" presName="hierChild5" presStyleCnt="0"/>
      <dgm:spPr/>
    </dgm:pt>
    <dgm:pt modelId="{59E179DD-706C-4EEE-BF1A-BC65FB9871B0}" type="pres">
      <dgm:prSet presAssocID="{A14A1988-A061-4D31-9075-1452455CFC51}" presName="hierChild5" presStyleCnt="0"/>
      <dgm:spPr/>
    </dgm:pt>
    <dgm:pt modelId="{6FCED41F-C2B7-4849-94CC-2D23AF052444}" type="pres">
      <dgm:prSet presAssocID="{0287F3AE-E1DB-4764-8B0D-622B435772F9}" presName="Name37" presStyleLbl="parChTrans1D2" presStyleIdx="4" presStyleCnt="6"/>
      <dgm:spPr/>
    </dgm:pt>
    <dgm:pt modelId="{AB92CFB3-D135-4D0F-A922-169393D8D64A}" type="pres">
      <dgm:prSet presAssocID="{88913638-3F51-4BE0-8894-379C8288E41D}" presName="hierRoot2" presStyleCnt="0">
        <dgm:presLayoutVars>
          <dgm:hierBranch val="init"/>
        </dgm:presLayoutVars>
      </dgm:prSet>
      <dgm:spPr/>
    </dgm:pt>
    <dgm:pt modelId="{8FD2FAF4-0E15-4C2D-99C3-EFC086FD9A2D}" type="pres">
      <dgm:prSet presAssocID="{88913638-3F51-4BE0-8894-379C8288E41D}" presName="rootComposite" presStyleCnt="0"/>
      <dgm:spPr/>
    </dgm:pt>
    <dgm:pt modelId="{A0109D31-CA07-4BBC-BFFB-A0792438E91A}" type="pres">
      <dgm:prSet presAssocID="{88913638-3F51-4BE0-8894-379C8288E41D}" presName="rootText" presStyleLbl="node2" presStyleIdx="4" presStyleCnt="6">
        <dgm:presLayoutVars>
          <dgm:chPref val="3"/>
        </dgm:presLayoutVars>
      </dgm:prSet>
      <dgm:spPr/>
    </dgm:pt>
    <dgm:pt modelId="{2181F600-495D-4370-9360-10FD163FD428}" type="pres">
      <dgm:prSet presAssocID="{88913638-3F51-4BE0-8894-379C8288E41D}" presName="rootConnector" presStyleLbl="node2" presStyleIdx="4" presStyleCnt="6"/>
      <dgm:spPr/>
    </dgm:pt>
    <dgm:pt modelId="{7F55194D-E619-4D28-90CE-07E46F04A3CD}" type="pres">
      <dgm:prSet presAssocID="{88913638-3F51-4BE0-8894-379C8288E41D}" presName="hierChild4" presStyleCnt="0"/>
      <dgm:spPr/>
    </dgm:pt>
    <dgm:pt modelId="{ED741F24-08F0-4882-8671-E0E6AB8851D2}" type="pres">
      <dgm:prSet presAssocID="{C5AE24B1-294B-44B7-ACA4-C7E52EADD87E}" presName="Name37" presStyleLbl="parChTrans1D3" presStyleIdx="16" presStyleCnt="25"/>
      <dgm:spPr/>
    </dgm:pt>
    <dgm:pt modelId="{B0F1C6A8-42F6-48B0-8823-29D6BDA362A9}" type="pres">
      <dgm:prSet presAssocID="{A771CC56-34E2-47E8-A052-CD17F3AC4049}" presName="hierRoot2" presStyleCnt="0">
        <dgm:presLayoutVars>
          <dgm:hierBranch val="init"/>
        </dgm:presLayoutVars>
      </dgm:prSet>
      <dgm:spPr/>
    </dgm:pt>
    <dgm:pt modelId="{0A43DED3-EA02-478E-A585-C645CAB65573}" type="pres">
      <dgm:prSet presAssocID="{A771CC56-34E2-47E8-A052-CD17F3AC4049}" presName="rootComposite" presStyleCnt="0"/>
      <dgm:spPr/>
    </dgm:pt>
    <dgm:pt modelId="{C5BCC2E7-C43D-417B-84D4-F1E86887C5D3}" type="pres">
      <dgm:prSet presAssocID="{A771CC56-34E2-47E8-A052-CD17F3AC4049}" presName="rootText" presStyleLbl="node3" presStyleIdx="16" presStyleCnt="25">
        <dgm:presLayoutVars>
          <dgm:chPref val="3"/>
        </dgm:presLayoutVars>
      </dgm:prSet>
      <dgm:spPr/>
    </dgm:pt>
    <dgm:pt modelId="{8F599E46-E62A-4F1C-876F-1AA47431E4D7}" type="pres">
      <dgm:prSet presAssocID="{A771CC56-34E2-47E8-A052-CD17F3AC4049}" presName="rootConnector" presStyleLbl="node3" presStyleIdx="16" presStyleCnt="25"/>
      <dgm:spPr/>
    </dgm:pt>
    <dgm:pt modelId="{6F76554C-5609-415E-95C8-535313435E9B}" type="pres">
      <dgm:prSet presAssocID="{A771CC56-34E2-47E8-A052-CD17F3AC4049}" presName="hierChild4" presStyleCnt="0"/>
      <dgm:spPr/>
    </dgm:pt>
    <dgm:pt modelId="{036099B0-6B1C-43C1-85B0-521D445737BE}" type="pres">
      <dgm:prSet presAssocID="{A771CC56-34E2-47E8-A052-CD17F3AC4049}" presName="hierChild5" presStyleCnt="0"/>
      <dgm:spPr/>
    </dgm:pt>
    <dgm:pt modelId="{61447A0B-B62D-462D-8608-58C95F74887F}" type="pres">
      <dgm:prSet presAssocID="{42B4CA35-8DEE-44FD-A499-F17CB9358E53}" presName="Name37" presStyleLbl="parChTrans1D3" presStyleIdx="17" presStyleCnt="25"/>
      <dgm:spPr/>
    </dgm:pt>
    <dgm:pt modelId="{17E3D0BD-B69A-4F0E-ACC7-6DDA6C9EC9F6}" type="pres">
      <dgm:prSet presAssocID="{669DE3A1-35F8-41D9-8FB9-1715A914DC1A}" presName="hierRoot2" presStyleCnt="0">
        <dgm:presLayoutVars>
          <dgm:hierBranch val="init"/>
        </dgm:presLayoutVars>
      </dgm:prSet>
      <dgm:spPr/>
    </dgm:pt>
    <dgm:pt modelId="{7E2FD34D-2D52-4C16-9228-789FDA39332D}" type="pres">
      <dgm:prSet presAssocID="{669DE3A1-35F8-41D9-8FB9-1715A914DC1A}" presName="rootComposite" presStyleCnt="0"/>
      <dgm:spPr/>
    </dgm:pt>
    <dgm:pt modelId="{C47FED74-0F5F-45FB-A294-3AF478EAD51F}" type="pres">
      <dgm:prSet presAssocID="{669DE3A1-35F8-41D9-8FB9-1715A914DC1A}" presName="rootText" presStyleLbl="node3" presStyleIdx="17" presStyleCnt="25">
        <dgm:presLayoutVars>
          <dgm:chPref val="3"/>
        </dgm:presLayoutVars>
      </dgm:prSet>
      <dgm:spPr/>
    </dgm:pt>
    <dgm:pt modelId="{1960D639-C2C3-4B20-8B39-3BEBC84CFC09}" type="pres">
      <dgm:prSet presAssocID="{669DE3A1-35F8-41D9-8FB9-1715A914DC1A}" presName="rootConnector" presStyleLbl="node3" presStyleIdx="17" presStyleCnt="25"/>
      <dgm:spPr/>
    </dgm:pt>
    <dgm:pt modelId="{B345E155-E0D1-4CBA-80A2-24DD1A6E0543}" type="pres">
      <dgm:prSet presAssocID="{669DE3A1-35F8-41D9-8FB9-1715A914DC1A}" presName="hierChild4" presStyleCnt="0"/>
      <dgm:spPr/>
    </dgm:pt>
    <dgm:pt modelId="{7025A27B-6162-4EE6-AC58-365D75624F36}" type="pres">
      <dgm:prSet presAssocID="{669DE3A1-35F8-41D9-8FB9-1715A914DC1A}" presName="hierChild5" presStyleCnt="0"/>
      <dgm:spPr/>
    </dgm:pt>
    <dgm:pt modelId="{69437903-890F-4D87-8A63-3C47C3316A93}" type="pres">
      <dgm:prSet presAssocID="{A06FE5DA-56A5-4D0F-9025-3C9E4FC6D250}" presName="Name37" presStyleLbl="parChTrans1D3" presStyleIdx="18" presStyleCnt="25"/>
      <dgm:spPr/>
    </dgm:pt>
    <dgm:pt modelId="{303AC6E8-A075-47F8-817E-82EA03F289C8}" type="pres">
      <dgm:prSet presAssocID="{2C3C04BB-B670-4245-9438-91813ED99945}" presName="hierRoot2" presStyleCnt="0">
        <dgm:presLayoutVars>
          <dgm:hierBranch val="init"/>
        </dgm:presLayoutVars>
      </dgm:prSet>
      <dgm:spPr/>
    </dgm:pt>
    <dgm:pt modelId="{5D8DBDE0-4D59-40AC-A808-675F4CE1A1BE}" type="pres">
      <dgm:prSet presAssocID="{2C3C04BB-B670-4245-9438-91813ED99945}" presName="rootComposite" presStyleCnt="0"/>
      <dgm:spPr/>
    </dgm:pt>
    <dgm:pt modelId="{5BBD4004-C9C5-4BA3-9051-2287B8F2C464}" type="pres">
      <dgm:prSet presAssocID="{2C3C04BB-B670-4245-9438-91813ED99945}" presName="rootText" presStyleLbl="node3" presStyleIdx="18" presStyleCnt="25">
        <dgm:presLayoutVars>
          <dgm:chPref val="3"/>
        </dgm:presLayoutVars>
      </dgm:prSet>
      <dgm:spPr/>
    </dgm:pt>
    <dgm:pt modelId="{4E268E1C-3626-4F12-BC92-6054525AB67E}" type="pres">
      <dgm:prSet presAssocID="{2C3C04BB-B670-4245-9438-91813ED99945}" presName="rootConnector" presStyleLbl="node3" presStyleIdx="18" presStyleCnt="25"/>
      <dgm:spPr/>
    </dgm:pt>
    <dgm:pt modelId="{18B261C7-1DCF-4EC8-84DF-4E44CAE67D21}" type="pres">
      <dgm:prSet presAssocID="{2C3C04BB-B670-4245-9438-91813ED99945}" presName="hierChild4" presStyleCnt="0"/>
      <dgm:spPr/>
    </dgm:pt>
    <dgm:pt modelId="{C1B2B1B7-DAC0-4B81-A840-626AF1301A5E}" type="pres">
      <dgm:prSet presAssocID="{2C3C04BB-B670-4245-9438-91813ED99945}" presName="hierChild5" presStyleCnt="0"/>
      <dgm:spPr/>
    </dgm:pt>
    <dgm:pt modelId="{1E9C2A53-F853-4FF2-8E29-46049682092D}" type="pres">
      <dgm:prSet presAssocID="{88913638-3F51-4BE0-8894-379C8288E41D}" presName="hierChild5" presStyleCnt="0"/>
      <dgm:spPr/>
    </dgm:pt>
    <dgm:pt modelId="{D6E3908F-53DE-4D47-AF2D-B990C4CF2630}" type="pres">
      <dgm:prSet presAssocID="{BAE9A375-F699-41ED-B40C-E01217542D0A}" presName="Name37" presStyleLbl="parChTrans1D2" presStyleIdx="5" presStyleCnt="6"/>
      <dgm:spPr/>
    </dgm:pt>
    <dgm:pt modelId="{D952E888-ED9E-41D9-BFB5-ACA031FF574B}" type="pres">
      <dgm:prSet presAssocID="{A2B08033-B7DF-4E9D-9827-4123765B6EAC}" presName="hierRoot2" presStyleCnt="0">
        <dgm:presLayoutVars>
          <dgm:hierBranch val="init"/>
        </dgm:presLayoutVars>
      </dgm:prSet>
      <dgm:spPr/>
    </dgm:pt>
    <dgm:pt modelId="{C93D9C5E-2D58-4DAC-B4A7-FBEF0741AD62}" type="pres">
      <dgm:prSet presAssocID="{A2B08033-B7DF-4E9D-9827-4123765B6EAC}" presName="rootComposite" presStyleCnt="0"/>
      <dgm:spPr/>
    </dgm:pt>
    <dgm:pt modelId="{EC5BD207-FD1A-4D95-B76B-F45DE784791A}" type="pres">
      <dgm:prSet presAssocID="{A2B08033-B7DF-4E9D-9827-4123765B6EAC}" presName="rootText" presStyleLbl="node2" presStyleIdx="5" presStyleCnt="6">
        <dgm:presLayoutVars>
          <dgm:chPref val="3"/>
        </dgm:presLayoutVars>
      </dgm:prSet>
      <dgm:spPr/>
    </dgm:pt>
    <dgm:pt modelId="{11AE3DA8-0083-4775-8B88-14CF265318C3}" type="pres">
      <dgm:prSet presAssocID="{A2B08033-B7DF-4E9D-9827-4123765B6EAC}" presName="rootConnector" presStyleLbl="node2" presStyleIdx="5" presStyleCnt="6"/>
      <dgm:spPr/>
    </dgm:pt>
    <dgm:pt modelId="{8BE1F8AE-D957-4FCB-B8D9-E59F6492EDE2}" type="pres">
      <dgm:prSet presAssocID="{A2B08033-B7DF-4E9D-9827-4123765B6EAC}" presName="hierChild4" presStyleCnt="0"/>
      <dgm:spPr/>
    </dgm:pt>
    <dgm:pt modelId="{BE13C1C8-CD36-4C8C-A97B-5C699E05AD57}" type="pres">
      <dgm:prSet presAssocID="{6D4349DE-42A4-46AE-8046-653BC74D04C3}" presName="Name37" presStyleLbl="parChTrans1D3" presStyleIdx="19" presStyleCnt="25"/>
      <dgm:spPr/>
    </dgm:pt>
    <dgm:pt modelId="{8AC33278-07CA-496C-AC7F-1CDF9ABD2760}" type="pres">
      <dgm:prSet presAssocID="{AAC13C7E-11AC-466C-8A89-B83B598A8BAF}" presName="hierRoot2" presStyleCnt="0">
        <dgm:presLayoutVars>
          <dgm:hierBranch val="init"/>
        </dgm:presLayoutVars>
      </dgm:prSet>
      <dgm:spPr/>
    </dgm:pt>
    <dgm:pt modelId="{C976322C-84CF-4A6A-AD00-AC02CD76106A}" type="pres">
      <dgm:prSet presAssocID="{AAC13C7E-11AC-466C-8A89-B83B598A8BAF}" presName="rootComposite" presStyleCnt="0"/>
      <dgm:spPr/>
    </dgm:pt>
    <dgm:pt modelId="{A15A4B81-BA8F-4CEE-92E6-17EB1B1DC4CA}" type="pres">
      <dgm:prSet presAssocID="{AAC13C7E-11AC-466C-8A89-B83B598A8BAF}" presName="rootText" presStyleLbl="node3" presStyleIdx="19" presStyleCnt="25">
        <dgm:presLayoutVars>
          <dgm:chPref val="3"/>
        </dgm:presLayoutVars>
      </dgm:prSet>
      <dgm:spPr/>
    </dgm:pt>
    <dgm:pt modelId="{5829D13F-BC77-4F49-98D0-F4B5D53E25E9}" type="pres">
      <dgm:prSet presAssocID="{AAC13C7E-11AC-466C-8A89-B83B598A8BAF}" presName="rootConnector" presStyleLbl="node3" presStyleIdx="19" presStyleCnt="25"/>
      <dgm:spPr/>
    </dgm:pt>
    <dgm:pt modelId="{E75F320C-0ABE-45E0-898E-3CD38AD663BF}" type="pres">
      <dgm:prSet presAssocID="{AAC13C7E-11AC-466C-8A89-B83B598A8BAF}" presName="hierChild4" presStyleCnt="0"/>
      <dgm:spPr/>
    </dgm:pt>
    <dgm:pt modelId="{7F673D46-E1F5-428C-8AC9-39003FB2C06A}" type="pres">
      <dgm:prSet presAssocID="{AAC13C7E-11AC-466C-8A89-B83B598A8BAF}" presName="hierChild5" presStyleCnt="0"/>
      <dgm:spPr/>
    </dgm:pt>
    <dgm:pt modelId="{0F7444B0-DE34-47FE-AE85-11251A1DB8B9}" type="pres">
      <dgm:prSet presAssocID="{485A7FD2-A027-4FF0-86B8-2B5880380BDE}" presName="Name37" presStyleLbl="parChTrans1D3" presStyleIdx="20" presStyleCnt="25"/>
      <dgm:spPr/>
    </dgm:pt>
    <dgm:pt modelId="{696BA858-A02D-468A-8343-5BF7439C67E1}" type="pres">
      <dgm:prSet presAssocID="{FD95F3C1-464A-4D79-9841-DC6EBBCB9032}" presName="hierRoot2" presStyleCnt="0">
        <dgm:presLayoutVars>
          <dgm:hierBranch val="init"/>
        </dgm:presLayoutVars>
      </dgm:prSet>
      <dgm:spPr/>
    </dgm:pt>
    <dgm:pt modelId="{49FA1BA8-7945-4F8C-8AF4-44D9F96251E0}" type="pres">
      <dgm:prSet presAssocID="{FD95F3C1-464A-4D79-9841-DC6EBBCB9032}" presName="rootComposite" presStyleCnt="0"/>
      <dgm:spPr/>
    </dgm:pt>
    <dgm:pt modelId="{5E3C0E19-A713-44C5-831C-6E0DD91F96CD}" type="pres">
      <dgm:prSet presAssocID="{FD95F3C1-464A-4D79-9841-DC6EBBCB9032}" presName="rootText" presStyleLbl="node3" presStyleIdx="20" presStyleCnt="25">
        <dgm:presLayoutVars>
          <dgm:chPref val="3"/>
        </dgm:presLayoutVars>
      </dgm:prSet>
      <dgm:spPr/>
    </dgm:pt>
    <dgm:pt modelId="{37F583E4-C48C-4DD6-B2FF-9825BFD45007}" type="pres">
      <dgm:prSet presAssocID="{FD95F3C1-464A-4D79-9841-DC6EBBCB9032}" presName="rootConnector" presStyleLbl="node3" presStyleIdx="20" presStyleCnt="25"/>
      <dgm:spPr/>
    </dgm:pt>
    <dgm:pt modelId="{5077A8FE-C922-4B56-A1CB-2EBB26B97AFB}" type="pres">
      <dgm:prSet presAssocID="{FD95F3C1-464A-4D79-9841-DC6EBBCB9032}" presName="hierChild4" presStyleCnt="0"/>
      <dgm:spPr/>
    </dgm:pt>
    <dgm:pt modelId="{4358B024-E245-4A1E-9DB3-E8633408AED1}" type="pres">
      <dgm:prSet presAssocID="{FD95F3C1-464A-4D79-9841-DC6EBBCB9032}" presName="hierChild5" presStyleCnt="0"/>
      <dgm:spPr/>
    </dgm:pt>
    <dgm:pt modelId="{4D8960FC-9AB5-477E-9011-54FA0AD1D945}" type="pres">
      <dgm:prSet presAssocID="{52F80500-2448-421D-BDFD-9DF9F4151505}" presName="Name37" presStyleLbl="parChTrans1D3" presStyleIdx="21" presStyleCnt="25"/>
      <dgm:spPr/>
    </dgm:pt>
    <dgm:pt modelId="{5DB8E25F-A986-4148-A635-5A4DDC488C3D}" type="pres">
      <dgm:prSet presAssocID="{808DC20F-EFC4-4352-A0F4-FB03A6E1C50B}" presName="hierRoot2" presStyleCnt="0">
        <dgm:presLayoutVars>
          <dgm:hierBranch val="init"/>
        </dgm:presLayoutVars>
      </dgm:prSet>
      <dgm:spPr/>
    </dgm:pt>
    <dgm:pt modelId="{491D04B7-5EC9-4F42-8494-CDB67A1F792C}" type="pres">
      <dgm:prSet presAssocID="{808DC20F-EFC4-4352-A0F4-FB03A6E1C50B}" presName="rootComposite" presStyleCnt="0"/>
      <dgm:spPr/>
    </dgm:pt>
    <dgm:pt modelId="{3C5362FF-FE9C-4F60-B211-0DF8033B9710}" type="pres">
      <dgm:prSet presAssocID="{808DC20F-EFC4-4352-A0F4-FB03A6E1C50B}" presName="rootText" presStyleLbl="node3" presStyleIdx="21" presStyleCnt="25">
        <dgm:presLayoutVars>
          <dgm:chPref val="3"/>
        </dgm:presLayoutVars>
      </dgm:prSet>
      <dgm:spPr/>
    </dgm:pt>
    <dgm:pt modelId="{49A0FF58-1FC7-4A84-AB96-859B727FF108}" type="pres">
      <dgm:prSet presAssocID="{808DC20F-EFC4-4352-A0F4-FB03A6E1C50B}" presName="rootConnector" presStyleLbl="node3" presStyleIdx="21" presStyleCnt="25"/>
      <dgm:spPr/>
    </dgm:pt>
    <dgm:pt modelId="{AAB7A45D-3785-480D-819E-73F575604F15}" type="pres">
      <dgm:prSet presAssocID="{808DC20F-EFC4-4352-A0F4-FB03A6E1C50B}" presName="hierChild4" presStyleCnt="0"/>
      <dgm:spPr/>
    </dgm:pt>
    <dgm:pt modelId="{05CB6635-298C-42CA-BF72-5053B48189A6}" type="pres">
      <dgm:prSet presAssocID="{808DC20F-EFC4-4352-A0F4-FB03A6E1C50B}" presName="hierChild5" presStyleCnt="0"/>
      <dgm:spPr/>
    </dgm:pt>
    <dgm:pt modelId="{841D48EE-0852-4870-8F7E-32384B722CBC}" type="pres">
      <dgm:prSet presAssocID="{16338455-1D73-4BB8-A51A-A3950D2D552A}" presName="Name37" presStyleLbl="parChTrans1D3" presStyleIdx="22" presStyleCnt="25"/>
      <dgm:spPr/>
    </dgm:pt>
    <dgm:pt modelId="{779C7857-E4EB-4BFB-B029-5B6FC9929B4B}" type="pres">
      <dgm:prSet presAssocID="{B6DB6A58-9E91-4E84-9BFB-43ACC18B685E}" presName="hierRoot2" presStyleCnt="0">
        <dgm:presLayoutVars>
          <dgm:hierBranch val="init"/>
        </dgm:presLayoutVars>
      </dgm:prSet>
      <dgm:spPr/>
    </dgm:pt>
    <dgm:pt modelId="{A0982829-1222-40A2-A74B-EB33C6760A85}" type="pres">
      <dgm:prSet presAssocID="{B6DB6A58-9E91-4E84-9BFB-43ACC18B685E}" presName="rootComposite" presStyleCnt="0"/>
      <dgm:spPr/>
    </dgm:pt>
    <dgm:pt modelId="{C9B4145F-3ACC-4323-A57C-66257801A044}" type="pres">
      <dgm:prSet presAssocID="{B6DB6A58-9E91-4E84-9BFB-43ACC18B685E}" presName="rootText" presStyleLbl="node3" presStyleIdx="22" presStyleCnt="25" custLinFactNeighborY="-13279">
        <dgm:presLayoutVars>
          <dgm:chPref val="3"/>
        </dgm:presLayoutVars>
      </dgm:prSet>
      <dgm:spPr/>
    </dgm:pt>
    <dgm:pt modelId="{05898B9C-6411-4ECA-802E-9C565E06CA7D}" type="pres">
      <dgm:prSet presAssocID="{B6DB6A58-9E91-4E84-9BFB-43ACC18B685E}" presName="rootConnector" presStyleLbl="node3" presStyleIdx="22" presStyleCnt="25"/>
      <dgm:spPr/>
    </dgm:pt>
    <dgm:pt modelId="{F644F7F3-9149-4E30-AD44-0AAA7E5A619A}" type="pres">
      <dgm:prSet presAssocID="{B6DB6A58-9E91-4E84-9BFB-43ACC18B685E}" presName="hierChild4" presStyleCnt="0"/>
      <dgm:spPr/>
    </dgm:pt>
    <dgm:pt modelId="{9BF5B893-B55B-41CD-A5E2-B4FCC7F73ED9}" type="pres">
      <dgm:prSet presAssocID="{B6DB6A58-9E91-4E84-9BFB-43ACC18B685E}" presName="hierChild5" presStyleCnt="0"/>
      <dgm:spPr/>
    </dgm:pt>
    <dgm:pt modelId="{015F891B-0E98-44D9-9BCC-4FCAD34207F6}" type="pres">
      <dgm:prSet presAssocID="{FD3A48EE-04B1-4144-9890-02DA637F1BDA}" presName="Name37" presStyleLbl="parChTrans1D3" presStyleIdx="23" presStyleCnt="25"/>
      <dgm:spPr/>
    </dgm:pt>
    <dgm:pt modelId="{67F1D90B-F451-4C7B-B87D-A5D4152ABA51}" type="pres">
      <dgm:prSet presAssocID="{4D537BE1-4084-4A43-97CF-FD3EB5C70F61}" presName="hierRoot2" presStyleCnt="0">
        <dgm:presLayoutVars>
          <dgm:hierBranch val="init"/>
        </dgm:presLayoutVars>
      </dgm:prSet>
      <dgm:spPr/>
    </dgm:pt>
    <dgm:pt modelId="{AD2EF3A1-FBE2-429B-B6CF-91BD7A5177D2}" type="pres">
      <dgm:prSet presAssocID="{4D537BE1-4084-4A43-97CF-FD3EB5C70F61}" presName="rootComposite" presStyleCnt="0"/>
      <dgm:spPr/>
    </dgm:pt>
    <dgm:pt modelId="{8080500F-12C6-4FE7-A565-394581FA65CD}" type="pres">
      <dgm:prSet presAssocID="{4D537BE1-4084-4A43-97CF-FD3EB5C70F61}" presName="rootText" presStyleLbl="node3" presStyleIdx="23" presStyleCnt="25" custLinFactNeighborY="-23239">
        <dgm:presLayoutVars>
          <dgm:chPref val="3"/>
        </dgm:presLayoutVars>
      </dgm:prSet>
      <dgm:spPr/>
    </dgm:pt>
    <dgm:pt modelId="{E5BC514D-0EFD-44F0-88AC-0EF941573446}" type="pres">
      <dgm:prSet presAssocID="{4D537BE1-4084-4A43-97CF-FD3EB5C70F61}" presName="rootConnector" presStyleLbl="node3" presStyleIdx="23" presStyleCnt="25"/>
      <dgm:spPr/>
    </dgm:pt>
    <dgm:pt modelId="{F9598494-26DD-4DD7-AAB4-189E4BA037C9}" type="pres">
      <dgm:prSet presAssocID="{4D537BE1-4084-4A43-97CF-FD3EB5C70F61}" presName="hierChild4" presStyleCnt="0"/>
      <dgm:spPr/>
    </dgm:pt>
    <dgm:pt modelId="{FA66DA78-E48A-4A7D-A7E3-4E4D232DAA0B}" type="pres">
      <dgm:prSet presAssocID="{4D537BE1-4084-4A43-97CF-FD3EB5C70F61}" presName="hierChild5" presStyleCnt="0"/>
      <dgm:spPr/>
    </dgm:pt>
    <dgm:pt modelId="{ED076E60-0510-4663-896A-77659862837E}" type="pres">
      <dgm:prSet presAssocID="{A6E08F77-7340-4E0F-9332-322A4B4B7976}" presName="Name37" presStyleLbl="parChTrans1D3" presStyleIdx="24" presStyleCnt="25"/>
      <dgm:spPr/>
    </dgm:pt>
    <dgm:pt modelId="{71EF6498-64D7-45DA-87D5-2AB1737B73F6}" type="pres">
      <dgm:prSet presAssocID="{4D66028E-31C5-44F3-B1B1-831E5549FAF2}" presName="hierRoot2" presStyleCnt="0">
        <dgm:presLayoutVars>
          <dgm:hierBranch val="init"/>
        </dgm:presLayoutVars>
      </dgm:prSet>
      <dgm:spPr/>
    </dgm:pt>
    <dgm:pt modelId="{64C1923C-D916-41EB-AF91-62E5341D2ECF}" type="pres">
      <dgm:prSet presAssocID="{4D66028E-31C5-44F3-B1B1-831E5549FAF2}" presName="rootComposite" presStyleCnt="0"/>
      <dgm:spPr/>
    </dgm:pt>
    <dgm:pt modelId="{1FEA0764-2078-4D7E-BF97-119A20DBB624}" type="pres">
      <dgm:prSet presAssocID="{4D66028E-31C5-44F3-B1B1-831E5549FAF2}" presName="rootText" presStyleLbl="node3" presStyleIdx="24" presStyleCnt="25" custLinFactNeighborY="-44818">
        <dgm:presLayoutVars>
          <dgm:chPref val="3"/>
        </dgm:presLayoutVars>
      </dgm:prSet>
      <dgm:spPr/>
    </dgm:pt>
    <dgm:pt modelId="{55CB8968-3AD3-4EE2-A511-DF9F0582CA77}" type="pres">
      <dgm:prSet presAssocID="{4D66028E-31C5-44F3-B1B1-831E5549FAF2}" presName="rootConnector" presStyleLbl="node3" presStyleIdx="24" presStyleCnt="25"/>
      <dgm:spPr/>
    </dgm:pt>
    <dgm:pt modelId="{C6B9D965-986D-48EB-B738-58E7C0CA8EB3}" type="pres">
      <dgm:prSet presAssocID="{4D66028E-31C5-44F3-B1B1-831E5549FAF2}" presName="hierChild4" presStyleCnt="0"/>
      <dgm:spPr/>
    </dgm:pt>
    <dgm:pt modelId="{D251D7A2-D119-44B6-9215-429765ECD3E0}" type="pres">
      <dgm:prSet presAssocID="{4D66028E-31C5-44F3-B1B1-831E5549FAF2}" presName="hierChild5" presStyleCnt="0"/>
      <dgm:spPr/>
    </dgm:pt>
    <dgm:pt modelId="{24898CE9-839C-43BF-A5E0-14508C98B8AC}" type="pres">
      <dgm:prSet presAssocID="{A2B08033-B7DF-4E9D-9827-4123765B6EAC}" presName="hierChild5" presStyleCnt="0"/>
      <dgm:spPr/>
    </dgm:pt>
    <dgm:pt modelId="{990832BA-421D-44AD-AC68-3F10674A039D}" type="pres">
      <dgm:prSet presAssocID="{6DEF8558-12B4-48C8-85E0-80D168F85F1A}" presName="hierChild3" presStyleCnt="0"/>
      <dgm:spPr/>
    </dgm:pt>
  </dgm:ptLst>
  <dgm:cxnLst>
    <dgm:cxn modelId="{1B8D6F01-3DDF-4B6D-A4FA-5C8669D4836F}" type="presOf" srcId="{A696B505-30F3-4F84-9300-E319C10D2645}" destId="{85FCC6EF-D251-4B85-9299-A8367A77D0A7}" srcOrd="0" destOrd="0" presId="urn:microsoft.com/office/officeart/2005/8/layout/orgChart1"/>
    <dgm:cxn modelId="{50396D04-98CD-4D21-930F-AF43C0090EA3}" type="presOf" srcId="{493C6ACF-7694-45EC-8A98-7154216CBB46}" destId="{A6FEF787-076A-44D8-B475-F695CB496690}" srcOrd="1" destOrd="0" presId="urn:microsoft.com/office/officeart/2005/8/layout/orgChart1"/>
    <dgm:cxn modelId="{D6AC1E06-53AB-4BE0-9960-55FCFC58569D}" type="presOf" srcId="{67A7D81F-D68D-44B6-8591-2B9E53629E17}" destId="{A7FC6090-0ABD-46CE-B930-F6E5E89E3DB7}" srcOrd="1" destOrd="0" presId="urn:microsoft.com/office/officeart/2005/8/layout/orgChart1"/>
    <dgm:cxn modelId="{D9431407-B3AA-4092-9F46-03D070321B9E}" type="presOf" srcId="{94928502-26D6-4A0B-A167-C2B5919E27FA}" destId="{5523FA0D-80FE-4E00-BE26-A7C25006FFED}" srcOrd="1" destOrd="0" presId="urn:microsoft.com/office/officeart/2005/8/layout/orgChart1"/>
    <dgm:cxn modelId="{BE27AA08-A02B-4792-A7E8-7B6108FEA694}" type="presOf" srcId="{64A0BB77-215E-481A-BADB-6B30A1B2DA17}" destId="{E0DB3AC2-3A17-4D4E-BCDF-CC7B6A5545C1}" srcOrd="1" destOrd="0" presId="urn:microsoft.com/office/officeart/2005/8/layout/orgChart1"/>
    <dgm:cxn modelId="{24F52709-C141-42A4-9A3B-CD7F69EF2691}" type="presOf" srcId="{AF8C93FD-E1D2-4E3A-8672-5B46D3E5B4C4}" destId="{36CB4C4D-90E6-4FD3-BB71-21756B9C5A21}" srcOrd="0" destOrd="0" presId="urn:microsoft.com/office/officeart/2005/8/layout/orgChart1"/>
    <dgm:cxn modelId="{80B2080A-2980-4C64-AD16-073B5D9BC9AA}" srcId="{6DEF8558-12B4-48C8-85E0-80D168F85F1A}" destId="{92489FB9-6DE5-4AAF-9944-0EABD1E6333E}" srcOrd="0" destOrd="0" parTransId="{DF74C034-6810-451C-8DCD-218368CAEC99}" sibTransId="{86955A60-05E8-4C6B-AC4F-6D8F51E0FEF2}"/>
    <dgm:cxn modelId="{0450DA0A-67CA-497B-996F-DA8D94DA8A08}" srcId="{94928502-26D6-4A0B-A167-C2B5919E27FA}" destId="{96943AED-0530-4F72-8D26-401A26DDF4F7}" srcOrd="2" destOrd="0" parTransId="{2586BE95-19C8-45F9-BA90-18217873D81C}" sibTransId="{C1823D0F-C2E0-4C89-B57B-64A6559D50F5}"/>
    <dgm:cxn modelId="{BA33430D-B180-4FEF-8405-C9EAC0622E83}" type="presOf" srcId="{92489FB9-6DE5-4AAF-9944-0EABD1E6333E}" destId="{31E62D91-2803-44A0-AB5A-5EFDFC71148B}" srcOrd="1" destOrd="0" presId="urn:microsoft.com/office/officeart/2005/8/layout/orgChart1"/>
    <dgm:cxn modelId="{CD413D12-2E7B-41D6-9984-DCD7955B5975}" type="presOf" srcId="{C7245386-B993-4A46-8244-C4B1521D8FF9}" destId="{F761133C-041A-4985-861E-FA2024A74FFC}" srcOrd="0" destOrd="0" presId="urn:microsoft.com/office/officeart/2005/8/layout/orgChart1"/>
    <dgm:cxn modelId="{2C144619-9B3F-40CF-8262-8C24D084B7AC}" srcId="{DD5F1D81-644D-4D3A-AEFB-BCAAD0A38B06}" destId="{6DEF8558-12B4-48C8-85E0-80D168F85F1A}" srcOrd="0" destOrd="0" parTransId="{D9770493-DA26-4120-80C0-9CB7A5764F94}" sibTransId="{2AD25B56-2556-4CF6-A694-68CAAAF7F788}"/>
    <dgm:cxn modelId="{FA1FB819-077E-42F3-8847-11C6FEB80662}" type="presOf" srcId="{2FF6F67A-A300-4409-A635-6C43A120C1D7}" destId="{4D30411F-F5B5-4243-A777-1D7D92A27016}" srcOrd="0" destOrd="0" presId="urn:microsoft.com/office/officeart/2005/8/layout/orgChart1"/>
    <dgm:cxn modelId="{2B31C31C-F1AE-4763-A6F4-2A630D21636B}" srcId="{92489FB9-6DE5-4AAF-9944-0EABD1E6333E}" destId="{C7245386-B993-4A46-8244-C4B1521D8FF9}" srcOrd="0" destOrd="0" parTransId="{14DCF826-B57A-45FB-83DA-D031322DD2A3}" sibTransId="{58FE4B70-C8AC-48ED-901B-FEDF315CEA67}"/>
    <dgm:cxn modelId="{F555E01D-8E24-4A81-B90D-203B080F24A1}" type="presOf" srcId="{88913638-3F51-4BE0-8894-379C8288E41D}" destId="{A0109D31-CA07-4BBC-BFFB-A0792438E91A}" srcOrd="0" destOrd="0" presId="urn:microsoft.com/office/officeart/2005/8/layout/orgChart1"/>
    <dgm:cxn modelId="{AE2CE81F-61D2-48A0-8A34-43009DA870A1}" type="presOf" srcId="{7A0BB673-418F-4860-B1F8-B44CD8D9D6A3}" destId="{463D1B15-D309-4432-967D-90175A67C0FA}" srcOrd="0" destOrd="0" presId="urn:microsoft.com/office/officeart/2005/8/layout/orgChart1"/>
    <dgm:cxn modelId="{FBBABA23-4DB9-411C-9BB6-347BDE373EFD}" type="presOf" srcId="{42B4CA35-8DEE-44FD-A499-F17CB9358E53}" destId="{61447A0B-B62D-462D-8608-58C95F74887F}" srcOrd="0" destOrd="0" presId="urn:microsoft.com/office/officeart/2005/8/layout/orgChart1"/>
    <dgm:cxn modelId="{93F1952C-3E75-4083-A99B-3FBB86885E1B}" type="presOf" srcId="{2FF6F67A-A300-4409-A635-6C43A120C1D7}" destId="{A9A3C5AE-6718-4525-BC6A-B9C1F10D7FE5}" srcOrd="1" destOrd="0" presId="urn:microsoft.com/office/officeart/2005/8/layout/orgChart1"/>
    <dgm:cxn modelId="{53765E2E-4A96-4220-BA72-CC6352828A21}" type="presOf" srcId="{2586BE95-19C8-45F9-BA90-18217873D81C}" destId="{5E055229-964B-4FA6-A671-86A2A6855787}" srcOrd="0" destOrd="0" presId="urn:microsoft.com/office/officeart/2005/8/layout/orgChart1"/>
    <dgm:cxn modelId="{E6EF1D30-211E-4207-BFA6-424D5A6E2D56}" type="presOf" srcId="{2B1F338B-716E-4F94-88E8-E50A7EE5D993}" destId="{BC29E319-71F8-4A5E-8472-0FB8A9542D89}" srcOrd="1" destOrd="0" presId="urn:microsoft.com/office/officeart/2005/8/layout/orgChart1"/>
    <dgm:cxn modelId="{3BDD8932-212A-41F4-B9A7-9D5D78184D54}" type="presOf" srcId="{AAC13C7E-11AC-466C-8A89-B83B598A8BAF}" destId="{A15A4B81-BA8F-4CEE-92E6-17EB1B1DC4CA}" srcOrd="0" destOrd="0" presId="urn:microsoft.com/office/officeart/2005/8/layout/orgChart1"/>
    <dgm:cxn modelId="{7CDF6A36-65CC-4ECE-B029-F0778F42CF41}" srcId="{6DEF8558-12B4-48C8-85E0-80D168F85F1A}" destId="{88913638-3F51-4BE0-8894-379C8288E41D}" srcOrd="4" destOrd="0" parTransId="{0287F3AE-E1DB-4764-8B0D-622B435772F9}" sibTransId="{DF5BAF94-215B-4329-88F1-D788E4291963}"/>
    <dgm:cxn modelId="{CC1E103C-B8A7-4AE3-9E52-389F3FE269F0}" type="presOf" srcId="{808DC20F-EFC4-4352-A0F4-FB03A6E1C50B}" destId="{3C5362FF-FE9C-4F60-B211-0DF8033B9710}" srcOrd="0" destOrd="0" presId="urn:microsoft.com/office/officeart/2005/8/layout/orgChart1"/>
    <dgm:cxn modelId="{6B52ED5F-1D9A-48F7-9540-B5E03F8C5894}" type="presOf" srcId="{4D537BE1-4084-4A43-97CF-FD3EB5C70F61}" destId="{8080500F-12C6-4FE7-A565-394581FA65CD}" srcOrd="0" destOrd="0" presId="urn:microsoft.com/office/officeart/2005/8/layout/orgChart1"/>
    <dgm:cxn modelId="{0822B142-EFD1-4F8F-9CDC-BD5BE1D5ED61}" type="presOf" srcId="{A2B08033-B7DF-4E9D-9827-4123765B6EAC}" destId="{EC5BD207-FD1A-4D95-B76B-F45DE784791A}" srcOrd="0" destOrd="0" presId="urn:microsoft.com/office/officeart/2005/8/layout/orgChart1"/>
    <dgm:cxn modelId="{D573F062-26B6-4158-BFAF-866D623A5E7E}" srcId="{A14A1988-A061-4D31-9075-1452455CFC51}" destId="{0D3F3F3D-1DBE-43F5-B6F5-DDAB53811170}" srcOrd="0" destOrd="0" parTransId="{30D67D4A-2193-4C1C-A003-B09097072847}" sibTransId="{4D8DF24B-A7BD-42E4-A0D8-E88C41E66125}"/>
    <dgm:cxn modelId="{57B41F63-B3F3-4F43-83B8-559C3E750E3B}" type="presOf" srcId="{DD5F1D81-644D-4D3A-AEFB-BCAAD0A38B06}" destId="{94CDFFE1-4AFA-48B3-BCB1-926840E7F913}" srcOrd="0" destOrd="0" presId="urn:microsoft.com/office/officeart/2005/8/layout/orgChart1"/>
    <dgm:cxn modelId="{9F310065-A5FA-4E76-9D67-720BB8553B54}" type="presOf" srcId="{7B059A3C-3680-4295-9452-8E747A5105C1}" destId="{ACB484C8-501B-4870-B5E1-F9B318A03A01}" srcOrd="0" destOrd="0" presId="urn:microsoft.com/office/officeart/2005/8/layout/orgChart1"/>
    <dgm:cxn modelId="{BA200066-B926-41DC-B19C-8C026AC2F881}" type="presOf" srcId="{485F5049-646E-4A3F-AAB2-24C7AC117A1C}" destId="{9142F617-CB4F-46A1-ABF9-90D20C0595E7}" srcOrd="0" destOrd="0" presId="urn:microsoft.com/office/officeart/2005/8/layout/orgChart1"/>
    <dgm:cxn modelId="{A7F11E66-2112-4E37-8A69-276A98C66762}" type="presOf" srcId="{669DE3A1-35F8-41D9-8FB9-1715A914DC1A}" destId="{C47FED74-0F5F-45FB-A294-3AF478EAD51F}" srcOrd="0" destOrd="0" presId="urn:microsoft.com/office/officeart/2005/8/layout/orgChart1"/>
    <dgm:cxn modelId="{D6C6516B-3A3F-44DA-8B3F-2348B2F07BE9}" srcId="{6DEF8558-12B4-48C8-85E0-80D168F85F1A}" destId="{64A0BB77-215E-481A-BADB-6B30A1B2DA17}" srcOrd="2" destOrd="0" parTransId="{7A0BB673-418F-4860-B1F8-B44CD8D9D6A3}" sibTransId="{B0ED4EF9-A37E-4BFC-9D5A-92659EEE01BD}"/>
    <dgm:cxn modelId="{76DE814C-ECF6-443A-9CAA-D03A6D0A9A5E}" type="presOf" srcId="{669DE3A1-35F8-41D9-8FB9-1715A914DC1A}" destId="{1960D639-C2C3-4B20-8B39-3BEBC84CFC09}" srcOrd="1" destOrd="0" presId="urn:microsoft.com/office/officeart/2005/8/layout/orgChart1"/>
    <dgm:cxn modelId="{EFD1AE6C-C2BF-491D-8323-82593AA812AF}" type="presOf" srcId="{1B07FB0B-EF2D-49A7-9D20-4189A6BE2FA9}" destId="{79FB851F-4E71-4471-B08D-F1E09D1BF300}" srcOrd="0" destOrd="0" presId="urn:microsoft.com/office/officeart/2005/8/layout/orgChart1"/>
    <dgm:cxn modelId="{52405C4D-AE92-4C75-ADAE-0D4205C28733}" type="presOf" srcId="{B6DB6A58-9E91-4E84-9BFB-43ACC18B685E}" destId="{C9B4145F-3ACC-4323-A57C-66257801A044}" srcOrd="0" destOrd="0" presId="urn:microsoft.com/office/officeart/2005/8/layout/orgChart1"/>
    <dgm:cxn modelId="{DBF8BB6D-A6E5-4239-A625-2C683CBD9352}" type="presOf" srcId="{C5AE24B1-294B-44B7-ACA4-C7E52EADD87E}" destId="{ED741F24-08F0-4882-8671-E0E6AB8851D2}" srcOrd="0" destOrd="0" presId="urn:microsoft.com/office/officeart/2005/8/layout/orgChart1"/>
    <dgm:cxn modelId="{3FA4B76E-E079-44B3-B66E-6C70CAA2F097}" type="presOf" srcId="{FD95F3C1-464A-4D79-9841-DC6EBBCB9032}" destId="{37F583E4-C48C-4DD6-B2FF-9825BFD45007}" srcOrd="1" destOrd="0" presId="urn:microsoft.com/office/officeart/2005/8/layout/orgChart1"/>
    <dgm:cxn modelId="{95D0D26F-CA7D-4D89-8142-F081A3C4A365}" type="presOf" srcId="{88913638-3F51-4BE0-8894-379C8288E41D}" destId="{2181F600-495D-4370-9360-10FD163FD428}" srcOrd="1" destOrd="0" presId="urn:microsoft.com/office/officeart/2005/8/layout/orgChart1"/>
    <dgm:cxn modelId="{CC2F6A70-4FEC-438C-B492-7E034BE0A913}" type="presOf" srcId="{7E0B0325-1509-41CE-9BA4-9DE8D72747C5}" destId="{3C08AD84-BEF4-4CDB-9278-48B12B6EFC2F}" srcOrd="0" destOrd="0" presId="urn:microsoft.com/office/officeart/2005/8/layout/orgChart1"/>
    <dgm:cxn modelId="{27064D70-9AAB-4320-A331-B93A93322584}" type="presOf" srcId="{2B1F338B-716E-4F94-88E8-E50A7EE5D993}" destId="{EC0A5FF7-D8B2-4013-A1F3-16BF507A187F}" srcOrd="0" destOrd="0" presId="urn:microsoft.com/office/officeart/2005/8/layout/orgChart1"/>
    <dgm:cxn modelId="{6A695871-74E2-493B-98FE-F559859338D7}" type="presOf" srcId="{0D3F3F3D-1DBE-43F5-B6F5-DDAB53811170}" destId="{2DF4FDF6-32F5-4417-87F4-3ECF086C5C43}" srcOrd="1" destOrd="0" presId="urn:microsoft.com/office/officeart/2005/8/layout/orgChart1"/>
    <dgm:cxn modelId="{0257BF51-7ACB-41FF-B93C-66AF57D557BD}" type="presOf" srcId="{52F80500-2448-421D-BDFD-9DF9F4151505}" destId="{4D8960FC-9AB5-477E-9011-54FA0AD1D945}" srcOrd="0" destOrd="0" presId="urn:microsoft.com/office/officeart/2005/8/layout/orgChart1"/>
    <dgm:cxn modelId="{7839AB52-D4C5-4441-8A3A-5089BEECDE68}" type="presOf" srcId="{50B637AC-401A-494E-8420-3A42EF9DDC33}" destId="{DDD14E26-8766-4088-B9D3-1EB65696E3B3}" srcOrd="0" destOrd="0" presId="urn:microsoft.com/office/officeart/2005/8/layout/orgChart1"/>
    <dgm:cxn modelId="{2CDA9654-C4B2-4684-9ED9-2624BFDE342D}" srcId="{88913638-3F51-4BE0-8894-379C8288E41D}" destId="{2C3C04BB-B670-4245-9438-91813ED99945}" srcOrd="2" destOrd="0" parTransId="{A06FE5DA-56A5-4D0F-9025-3C9E4FC6D250}" sibTransId="{6BF4F470-E3CB-4624-B1C4-E540F9F6A512}"/>
    <dgm:cxn modelId="{16A4AF74-A31C-413D-8378-17F007503C43}" type="presOf" srcId="{C0E71A5F-D963-488D-909B-8CBA40261267}" destId="{7F09BACA-EB18-429B-BC13-9C14EA38EE61}" srcOrd="0" destOrd="0" presId="urn:microsoft.com/office/officeart/2005/8/layout/orgChart1"/>
    <dgm:cxn modelId="{48460E75-323A-4FEF-9D07-79AE2E51CD32}" srcId="{88913638-3F51-4BE0-8894-379C8288E41D}" destId="{A771CC56-34E2-47E8-A052-CD17F3AC4049}" srcOrd="0" destOrd="0" parTransId="{C5AE24B1-294B-44B7-ACA4-C7E52EADD87E}" sibTransId="{984EB344-9939-476C-96DB-305EB697D09C}"/>
    <dgm:cxn modelId="{EEC08356-683F-441F-9322-8F9ECBC42BC1}" type="presOf" srcId="{6DEF8558-12B4-48C8-85E0-80D168F85F1A}" destId="{CEC37497-2652-4B2D-B113-D12F00AFEB35}" srcOrd="0" destOrd="0" presId="urn:microsoft.com/office/officeart/2005/8/layout/orgChart1"/>
    <dgm:cxn modelId="{5DAF2859-B7FA-4564-9BA8-3478C95196D3}" type="presOf" srcId="{9A2FC272-B871-4FB3-8E40-F8955E4741BC}" destId="{57F35135-60F4-497A-A43C-30820F16D510}" srcOrd="0" destOrd="0" presId="urn:microsoft.com/office/officeart/2005/8/layout/orgChart1"/>
    <dgm:cxn modelId="{4FBE3C79-8399-4B2A-9A42-CFEFA16D4F6E}" type="presOf" srcId="{DF74C034-6810-451C-8DCD-218368CAEC99}" destId="{C6407078-2CEB-407F-A04B-09D8FF5B75AA}" srcOrd="0" destOrd="0" presId="urn:microsoft.com/office/officeart/2005/8/layout/orgChart1"/>
    <dgm:cxn modelId="{9374D77C-7F9A-4C17-9517-899FC8169CF6}" srcId="{92489FB9-6DE5-4AAF-9944-0EABD1E6333E}" destId="{50B637AC-401A-494E-8420-3A42EF9DDC33}" srcOrd="2" destOrd="0" parTransId="{485F5049-646E-4A3F-AAB2-24C7AC117A1C}" sibTransId="{386395A4-D7B9-40C0-B22C-3277170EFA00}"/>
    <dgm:cxn modelId="{883FFA7C-2F49-442F-835F-C33D0A187F7B}" type="presOf" srcId="{A6E08F77-7340-4E0F-9332-322A4B4B7976}" destId="{ED076E60-0510-4663-896A-77659862837E}" srcOrd="0" destOrd="0" presId="urn:microsoft.com/office/officeart/2005/8/layout/orgChart1"/>
    <dgm:cxn modelId="{7EC7B87D-0421-4D42-8903-ED068D033E88}" type="presOf" srcId="{B6DB6A58-9E91-4E84-9BFB-43ACC18B685E}" destId="{05898B9C-6411-4ECA-802E-9C565E06CA7D}" srcOrd="1" destOrd="0" presId="urn:microsoft.com/office/officeart/2005/8/layout/orgChart1"/>
    <dgm:cxn modelId="{DA8AB97D-A29E-437E-96B7-0F0ACE2DBD4E}" type="presOf" srcId="{493C6ACF-7694-45EC-8A98-7154216CBB46}" destId="{8BF06E0D-6263-4C4C-BBDF-E564C1798294}" srcOrd="0" destOrd="0" presId="urn:microsoft.com/office/officeart/2005/8/layout/orgChart1"/>
    <dgm:cxn modelId="{97644781-95CC-4413-BA83-EF386043B5C8}" type="presOf" srcId="{BAE9A375-F699-41ED-B40C-E01217542D0A}" destId="{D6E3908F-53DE-4D47-AF2D-B990C4CF2630}" srcOrd="0" destOrd="0" presId="urn:microsoft.com/office/officeart/2005/8/layout/orgChart1"/>
    <dgm:cxn modelId="{9B8EE481-4BA2-45A4-9915-99B1DA8BC335}" type="presOf" srcId="{6BD26449-5F3C-4B8B-9115-D21F5E714409}" destId="{2C80D32C-7E51-4830-8D25-91DDFA54B8EE}" srcOrd="0" destOrd="0" presId="urn:microsoft.com/office/officeart/2005/8/layout/orgChart1"/>
    <dgm:cxn modelId="{1A7FAF83-91B3-4287-B67F-CCCEFFFECD1D}" type="presOf" srcId="{41C84851-69E3-4299-9D6E-5983DAEA55DB}" destId="{CBE39B1B-3AC5-4169-A6CC-B8F9788EA3F8}" srcOrd="1" destOrd="0" presId="urn:microsoft.com/office/officeart/2005/8/layout/orgChart1"/>
    <dgm:cxn modelId="{EC3F9184-AB91-4E1E-8759-EDA10EB33B0B}" type="presOf" srcId="{2C3C04BB-B670-4245-9438-91813ED99945}" destId="{5BBD4004-C9C5-4BA3-9051-2287B8F2C464}" srcOrd="0" destOrd="0" presId="urn:microsoft.com/office/officeart/2005/8/layout/orgChart1"/>
    <dgm:cxn modelId="{AB273985-F109-4C06-AE88-0EFAFAC2EF53}" type="presOf" srcId="{FD3A48EE-04B1-4144-9890-02DA637F1BDA}" destId="{015F891B-0E98-44D9-9BCC-4FCAD34207F6}" srcOrd="0" destOrd="0" presId="urn:microsoft.com/office/officeart/2005/8/layout/orgChart1"/>
    <dgm:cxn modelId="{89834A85-74B7-485E-9481-7AA0BC71C213}" srcId="{A2B08033-B7DF-4E9D-9827-4123765B6EAC}" destId="{4D537BE1-4084-4A43-97CF-FD3EB5C70F61}" srcOrd="4" destOrd="0" parTransId="{FD3A48EE-04B1-4144-9890-02DA637F1BDA}" sibTransId="{44D21719-D243-4B78-A02D-A07D37E0A09A}"/>
    <dgm:cxn modelId="{40DEAC87-D39D-46DD-BABB-100572628896}" type="presOf" srcId="{FD95F3C1-464A-4D79-9841-DC6EBBCB9032}" destId="{5E3C0E19-A713-44C5-831C-6E0DD91F96CD}" srcOrd="0" destOrd="0" presId="urn:microsoft.com/office/officeart/2005/8/layout/orgChart1"/>
    <dgm:cxn modelId="{29F7F789-0633-4E65-85FD-3E6CFCD3B4A4}" type="presOf" srcId="{A14A1988-A061-4D31-9075-1452455CFC51}" destId="{B085B3E8-8829-4546-AB43-73CA82331073}" srcOrd="1" destOrd="0" presId="urn:microsoft.com/office/officeart/2005/8/layout/orgChart1"/>
    <dgm:cxn modelId="{6F0A9A8A-240C-459F-B1C6-63DEEBAC2181}" type="presOf" srcId="{BEC0C5BF-6028-4680-A512-CE8EC51CA4A2}" destId="{9BEEF7B7-085D-43BA-8744-72E4B6C5AE73}" srcOrd="0" destOrd="0" presId="urn:microsoft.com/office/officeart/2005/8/layout/orgChart1"/>
    <dgm:cxn modelId="{5145568C-F98D-4EA6-B3B5-5917CFAEEED6}" type="presOf" srcId="{A771CC56-34E2-47E8-A052-CD17F3AC4049}" destId="{8F599E46-E62A-4F1C-876F-1AA47431E4D7}" srcOrd="1" destOrd="0" presId="urn:microsoft.com/office/officeart/2005/8/layout/orgChart1"/>
    <dgm:cxn modelId="{3D118D90-D61A-4EDC-A494-DED96B31C9EB}" srcId="{A14A1988-A061-4D31-9075-1452455CFC51}" destId="{7B059A3C-3680-4295-9452-8E747A5105C1}" srcOrd="3" destOrd="0" parTransId="{21EF5ABF-1DFF-4121-AA88-5E092AEABD03}" sibTransId="{C766A2B9-DDEC-4A13-AE4C-78E13B14D65B}"/>
    <dgm:cxn modelId="{F33F7994-4464-4A98-8E10-F4536439B7E2}" type="presOf" srcId="{50B637AC-401A-494E-8420-3A42EF9DDC33}" destId="{A0B2FF20-0EA6-4A67-89B5-4A33E9918846}" srcOrd="1" destOrd="0" presId="urn:microsoft.com/office/officeart/2005/8/layout/orgChart1"/>
    <dgm:cxn modelId="{332F4096-2D9E-4A64-B143-9C5F2B27EA33}" type="presOf" srcId="{A14A1988-A061-4D31-9075-1452455CFC51}" destId="{0F8A6CBB-F784-4A47-9F98-FB5AAB17184C}" srcOrd="0" destOrd="0" presId="urn:microsoft.com/office/officeart/2005/8/layout/orgChart1"/>
    <dgm:cxn modelId="{2289BF97-6113-4B74-9F36-147824110E3A}" type="presOf" srcId="{41C84851-69E3-4299-9D6E-5983DAEA55DB}" destId="{CE9938C6-1B9B-4279-BA6C-7033F3E28864}" srcOrd="0" destOrd="0" presId="urn:microsoft.com/office/officeart/2005/8/layout/orgChart1"/>
    <dgm:cxn modelId="{B4E7C49A-C473-4F22-B08C-2F32CBECF602}" type="presOf" srcId="{485A7FD2-A027-4FF0-86B8-2B5880380BDE}" destId="{0F7444B0-DE34-47FE-AE85-11251A1DB8B9}" srcOrd="0" destOrd="0" presId="urn:microsoft.com/office/officeart/2005/8/layout/orgChart1"/>
    <dgm:cxn modelId="{45FAF49B-FF55-4403-86EE-FA58575817AB}" type="presOf" srcId="{21EF5ABF-1DFF-4121-AA88-5E092AEABD03}" destId="{3627FD0F-704E-4334-BD1A-3A6F54C9BEC1}" srcOrd="0" destOrd="0" presId="urn:microsoft.com/office/officeart/2005/8/layout/orgChart1"/>
    <dgm:cxn modelId="{182C269C-FF17-4BD3-B17D-282EAEDBE403}" type="presOf" srcId="{2C3C04BB-B670-4245-9438-91813ED99945}" destId="{4E268E1C-3626-4F12-BC92-6054525AB67E}" srcOrd="1" destOrd="0" presId="urn:microsoft.com/office/officeart/2005/8/layout/orgChart1"/>
    <dgm:cxn modelId="{4F5F9B9C-095C-4EB2-B11F-3FDC43E3B807}" srcId="{92489FB9-6DE5-4AAF-9944-0EABD1E6333E}" destId="{493C6ACF-7694-45EC-8A98-7154216CBB46}" srcOrd="1" destOrd="0" parTransId="{3ED3D7D3-C746-4B05-B767-D9C8B1997535}" sibTransId="{A4ADDD59-4181-47D2-9DB0-DEA40B9FF46F}"/>
    <dgm:cxn modelId="{F05D8C9D-9559-4A48-852B-15F468CC5420}" srcId="{94928502-26D6-4A0B-A167-C2B5919E27FA}" destId="{41C84851-69E3-4299-9D6E-5983DAEA55DB}" srcOrd="0" destOrd="0" parTransId="{D7FC31B4-5A42-42B0-8D69-F12944FED651}" sibTransId="{6CF6DDF5-DF59-46AD-A8F1-F788847A5FEB}"/>
    <dgm:cxn modelId="{F440EB9D-90B7-4C9E-9B71-3F2BD04722E9}" srcId="{6DEF8558-12B4-48C8-85E0-80D168F85F1A}" destId="{94928502-26D6-4A0B-A167-C2B5919E27FA}" srcOrd="1" destOrd="0" parTransId="{74482157-5793-4905-A299-79AA9F1623ED}" sibTransId="{B7AA7E1E-7C90-4EBF-A523-1220DFFE80D4}"/>
    <dgm:cxn modelId="{7006B89F-D441-45A2-BA36-2EEE0DCB3C3F}" type="presOf" srcId="{D7FC31B4-5A42-42B0-8D69-F12944FED651}" destId="{267B6F18-7681-4536-AC3B-7E2A964711D1}" srcOrd="0" destOrd="0" presId="urn:microsoft.com/office/officeart/2005/8/layout/orgChart1"/>
    <dgm:cxn modelId="{B3C64DA3-5E53-424C-A7EF-29A884D8AC20}" type="presOf" srcId="{92FF0C61-2814-4EAB-8F32-DD404EBC502A}" destId="{7E82F4A7-A621-4C44-9C64-A9BCC48C0F39}" srcOrd="0" destOrd="0" presId="urn:microsoft.com/office/officeart/2005/8/layout/orgChart1"/>
    <dgm:cxn modelId="{876205A4-A1C6-4457-B6F1-A3A917555175}" type="presOf" srcId="{41246B8E-3DF3-44D1-8CD6-63F121311606}" destId="{09845419-A7BC-4F54-AE52-D9297F4448BB}" srcOrd="0" destOrd="0" presId="urn:microsoft.com/office/officeart/2005/8/layout/orgChart1"/>
    <dgm:cxn modelId="{DA3FBAA4-A034-485B-BCDF-746C1464346D}" type="presOf" srcId="{92489FB9-6DE5-4AAF-9944-0EABD1E6333E}" destId="{FCB79DEF-001B-4223-9E6A-62E715E805D6}" srcOrd="0" destOrd="0" presId="urn:microsoft.com/office/officeart/2005/8/layout/orgChart1"/>
    <dgm:cxn modelId="{DA76CDA7-3928-4894-9C11-9AAFFA71D8D0}" type="presOf" srcId="{4D537BE1-4084-4A43-97CF-FD3EB5C70F61}" destId="{E5BC514D-0EFD-44F0-88AC-0EF941573446}" srcOrd="1" destOrd="0" presId="urn:microsoft.com/office/officeart/2005/8/layout/orgChart1"/>
    <dgm:cxn modelId="{762FF7A7-1E42-4934-96C1-FA819DE5AA86}" type="presOf" srcId="{4D66028E-31C5-44F3-B1B1-831E5549FAF2}" destId="{1FEA0764-2078-4D7E-BF97-119A20DBB624}" srcOrd="0" destOrd="0" presId="urn:microsoft.com/office/officeart/2005/8/layout/orgChart1"/>
    <dgm:cxn modelId="{8A21D0A8-61A7-40D7-9404-32B77EBD7571}" type="presOf" srcId="{41246B8E-3DF3-44D1-8CD6-63F121311606}" destId="{B86A047C-DD8A-41AC-8B5C-77EE40E379D9}" srcOrd="1" destOrd="0" presId="urn:microsoft.com/office/officeart/2005/8/layout/orgChart1"/>
    <dgm:cxn modelId="{8ECF90AD-C744-4E9F-AB0B-F3EA70C1F9F7}" type="presOf" srcId="{14DCF826-B57A-45FB-83DA-D031322DD2A3}" destId="{70F2F007-E28A-46C1-907B-A646F99AF434}" srcOrd="0" destOrd="0" presId="urn:microsoft.com/office/officeart/2005/8/layout/orgChart1"/>
    <dgm:cxn modelId="{D90327AF-AE08-4E1B-9424-C0E0227D91CC}" type="presOf" srcId="{40551150-5882-4410-8FA6-DD2A6EC74BA4}" destId="{636EDE27-8C83-41DD-A8F1-DD0A3BAD31D7}" srcOrd="0" destOrd="0" presId="urn:microsoft.com/office/officeart/2005/8/layout/orgChart1"/>
    <dgm:cxn modelId="{2EC268B2-9D31-4B04-B89E-640373A88AFE}" srcId="{A2B08033-B7DF-4E9D-9827-4123765B6EAC}" destId="{AAC13C7E-11AC-466C-8A89-B83B598A8BAF}" srcOrd="0" destOrd="0" parTransId="{6D4349DE-42A4-46AE-8046-653BC74D04C3}" sibTransId="{B6B8C392-659F-492D-AC4B-3B3B91E2AB27}"/>
    <dgm:cxn modelId="{B3FCDCB2-65DE-4981-9971-2CBF742DF5E9}" type="presOf" srcId="{30D67D4A-2193-4C1C-A003-B09097072847}" destId="{F173EBB3-2D78-438D-8195-0C7BB6480324}" srcOrd="0" destOrd="0" presId="urn:microsoft.com/office/officeart/2005/8/layout/orgChart1"/>
    <dgm:cxn modelId="{D4055FB7-AD2D-47E5-9CE1-A0BAFAC5C035}" srcId="{6DEF8558-12B4-48C8-85E0-80D168F85F1A}" destId="{A14A1988-A061-4D31-9075-1452455CFC51}" srcOrd="3" destOrd="0" parTransId="{7E0B0325-1509-41CE-9BA4-9DE8D72747C5}" sibTransId="{E1F9BC58-0B8D-4E7B-9CCC-C5E54D8C5AE0}"/>
    <dgm:cxn modelId="{06DC08B8-EBFC-4F9E-9BBA-9FC2B97619C0}" type="presOf" srcId="{6DEF8558-12B4-48C8-85E0-80D168F85F1A}" destId="{C773D0DE-C275-4F49-A277-B95335578811}" srcOrd="1" destOrd="0" presId="urn:microsoft.com/office/officeart/2005/8/layout/orgChart1"/>
    <dgm:cxn modelId="{0C7F29B8-883E-4C3E-B2B4-2191081E2AB3}" type="presOf" srcId="{F347FA6F-3D13-45E8-878E-529E6D255D22}" destId="{69E8F01D-F33C-438C-9B0D-A79998599E23}" srcOrd="0" destOrd="0" presId="urn:microsoft.com/office/officeart/2005/8/layout/orgChart1"/>
    <dgm:cxn modelId="{535EE5B8-72CA-4B4A-A06C-E9F5374A1A0E}" type="presOf" srcId="{96943AED-0530-4F72-8D26-401A26DDF4F7}" destId="{B63500C6-A2B0-4F03-BA82-B23FBE178A92}" srcOrd="1" destOrd="0" presId="urn:microsoft.com/office/officeart/2005/8/layout/orgChart1"/>
    <dgm:cxn modelId="{1FAB77B9-AC42-4439-9382-79129EB4342B}" srcId="{92489FB9-6DE5-4AAF-9944-0EABD1E6333E}" destId="{AF8C93FD-E1D2-4E3A-8672-5B46D3E5B4C4}" srcOrd="3" destOrd="0" parTransId="{F347FA6F-3D13-45E8-878E-529E6D255D22}" sibTransId="{872488D4-8413-4B40-ACF4-8B0F529FA15E}"/>
    <dgm:cxn modelId="{434719BB-9D6A-4C71-B2EF-F5C5E76D6F47}" srcId="{94928502-26D6-4A0B-A167-C2B5919E27FA}" destId="{2B1F338B-716E-4F94-88E8-E50A7EE5D993}" srcOrd="1" destOrd="0" parTransId="{40551150-5882-4410-8FA6-DD2A6EC74BA4}" sibTransId="{7586AF35-C967-40DB-B78E-44BAD8DC7CDB}"/>
    <dgm:cxn modelId="{576C4CBE-FD5B-48EF-B22C-293F801942FB}" type="presOf" srcId="{67A7D81F-D68D-44B6-8591-2B9E53629E17}" destId="{6E1F9D99-7AB0-42FB-9520-F22C8A68170E}" srcOrd="0" destOrd="0" presId="urn:microsoft.com/office/officeart/2005/8/layout/orgChart1"/>
    <dgm:cxn modelId="{4436E3BF-1731-4A90-870B-5359DCB7F61B}" type="presOf" srcId="{AAC13C7E-11AC-466C-8A89-B83B598A8BAF}" destId="{5829D13F-BC77-4F49-98D0-F4B5D53E25E9}" srcOrd="1" destOrd="0" presId="urn:microsoft.com/office/officeart/2005/8/layout/orgChart1"/>
    <dgm:cxn modelId="{F1C1C2C3-A360-424C-B33A-ABF055F04D2B}" type="presOf" srcId="{BEC0C5BF-6028-4680-A512-CE8EC51CA4A2}" destId="{24243488-9011-43D7-BB90-50CB520A9DB9}" srcOrd="1" destOrd="0" presId="urn:microsoft.com/office/officeart/2005/8/layout/orgChart1"/>
    <dgm:cxn modelId="{D3B4FFC3-9F55-45DA-B698-C009B91883DD}" type="presOf" srcId="{2BB9B16A-7948-42F6-9EF8-2B269CC72123}" destId="{5FA2BB63-A10D-440A-A2AF-2A993747FB5B}" srcOrd="0" destOrd="0" presId="urn:microsoft.com/office/officeart/2005/8/layout/orgChart1"/>
    <dgm:cxn modelId="{6265ACC6-8C59-4217-AE7D-BA38E4AAC3A2}" type="presOf" srcId="{A06FE5DA-56A5-4D0F-9025-3C9E4FC6D250}" destId="{69437903-890F-4D87-8A63-3C47C3316A93}" srcOrd="0" destOrd="0" presId="urn:microsoft.com/office/officeart/2005/8/layout/orgChart1"/>
    <dgm:cxn modelId="{9F6A0DC9-6702-4A5F-B9BD-80DA886F3DF0}" type="presOf" srcId="{6BD26449-5F3C-4B8B-9115-D21F5E714409}" destId="{3100A7DD-C426-46D2-8B7F-AEE9B251638E}" srcOrd="1" destOrd="0" presId="urn:microsoft.com/office/officeart/2005/8/layout/orgChart1"/>
    <dgm:cxn modelId="{33C2AECC-F46D-4399-AE20-2B9933E37864}" srcId="{A2B08033-B7DF-4E9D-9827-4123765B6EAC}" destId="{B6DB6A58-9E91-4E84-9BFB-43ACC18B685E}" srcOrd="3" destOrd="0" parTransId="{16338455-1D73-4BB8-A51A-A3950D2D552A}" sibTransId="{656D2A7D-EF8C-4898-A2BA-6E215E1237FA}"/>
    <dgm:cxn modelId="{D85ED0CD-70D4-4CBE-8D0B-821E1EB2E0F5}" type="presOf" srcId="{808DC20F-EFC4-4352-A0F4-FB03A6E1C50B}" destId="{49A0FF58-1FC7-4A84-AB96-859B727FF108}" srcOrd="1" destOrd="0" presId="urn:microsoft.com/office/officeart/2005/8/layout/orgChart1"/>
    <dgm:cxn modelId="{75CAEFCD-2A05-414D-B792-0173B972781C}" srcId="{88913638-3F51-4BE0-8894-379C8288E41D}" destId="{669DE3A1-35F8-41D9-8FB9-1715A914DC1A}" srcOrd="1" destOrd="0" parTransId="{42B4CA35-8DEE-44FD-A499-F17CB9358E53}" sibTransId="{772FBF5A-7CBF-4A5D-888D-68EE4F5930DD}"/>
    <dgm:cxn modelId="{35837CD0-0B87-41B3-A79F-21146238A437}" srcId="{A2B08033-B7DF-4E9D-9827-4123765B6EAC}" destId="{808DC20F-EFC4-4352-A0F4-FB03A6E1C50B}" srcOrd="2" destOrd="0" parTransId="{52F80500-2448-421D-BDFD-9DF9F4151505}" sibTransId="{270E0BB9-A41F-4EDD-A31A-F969EEC23CB0}"/>
    <dgm:cxn modelId="{C3E90AD1-E4B7-42D6-819C-1ACB0FF86BF1}" srcId="{64A0BB77-215E-481A-BADB-6B30A1B2DA17}" destId="{6BD26449-5F3C-4B8B-9115-D21F5E714409}" srcOrd="0" destOrd="0" parTransId="{C0E71A5F-D963-488D-909B-8CBA40261267}" sibTransId="{DF737CFE-D376-4786-ACFC-AC308E8E08B8}"/>
    <dgm:cxn modelId="{5A411AD3-87C7-42F0-B44C-DD94D36F0908}" srcId="{A14A1988-A061-4D31-9075-1452455CFC51}" destId="{BEC0C5BF-6028-4680-A512-CE8EC51CA4A2}" srcOrd="1" destOrd="0" parTransId="{251CE7CC-060C-409E-95EF-0005A3BBD908}" sibTransId="{2D4E5B19-C10A-47C9-A85A-AED3A2A97CA3}"/>
    <dgm:cxn modelId="{98F2C3D6-11B0-43EB-AB04-7F76CA50A563}" type="presOf" srcId="{64A0BB77-215E-481A-BADB-6B30A1B2DA17}" destId="{F96A262C-B2AA-4B91-9E75-26B7F001267C}" srcOrd="0" destOrd="0" presId="urn:microsoft.com/office/officeart/2005/8/layout/orgChart1"/>
    <dgm:cxn modelId="{82BC0BD7-893C-448B-B705-CC3FE2DDF709}" type="presOf" srcId="{AF8C93FD-E1D2-4E3A-8672-5B46D3E5B4C4}" destId="{E087A01B-9652-47D0-9830-D16E6D5F6C4A}" srcOrd="1" destOrd="0" presId="urn:microsoft.com/office/officeart/2005/8/layout/orgChart1"/>
    <dgm:cxn modelId="{FE43FBD7-3057-4E1C-B77B-CAC59FEEBA85}" srcId="{A2B08033-B7DF-4E9D-9827-4123765B6EAC}" destId="{4D66028E-31C5-44F3-B1B1-831E5549FAF2}" srcOrd="5" destOrd="0" parTransId="{A6E08F77-7340-4E0F-9332-322A4B4B7976}" sibTransId="{00390AC4-1197-450C-969F-6AE1EF4D0DE7}"/>
    <dgm:cxn modelId="{9F6BA2DA-0ADC-437F-A24F-9BA8456498E2}" type="presOf" srcId="{0287F3AE-E1DB-4764-8B0D-622B435772F9}" destId="{6FCED41F-C2B7-4849-94CC-2D23AF052444}" srcOrd="0" destOrd="0" presId="urn:microsoft.com/office/officeart/2005/8/layout/orgChart1"/>
    <dgm:cxn modelId="{0C146EDD-6BE0-4502-BAD7-1D92B9885158}" type="presOf" srcId="{96943AED-0530-4F72-8D26-401A26DDF4F7}" destId="{3CCB7676-3497-478E-9D55-CDF3B690091D}" srcOrd="0" destOrd="0" presId="urn:microsoft.com/office/officeart/2005/8/layout/orgChart1"/>
    <dgm:cxn modelId="{B27056DF-E9DD-491D-B955-1905658784F8}" srcId="{94928502-26D6-4A0B-A167-C2B5919E27FA}" destId="{9A2FC272-B871-4FB3-8E40-F8955E4741BC}" srcOrd="3" destOrd="0" parTransId="{B3F3EAF5-F1C6-4A06-B91A-48A814AE9A38}" sibTransId="{44C3BE30-B281-4006-9E9C-01A3D330381D}"/>
    <dgm:cxn modelId="{4A018DDF-C93D-4850-B2F2-6E8E40178642}" type="presOf" srcId="{A2B08033-B7DF-4E9D-9827-4123765B6EAC}" destId="{11AE3DA8-0083-4775-8B88-14CF265318C3}" srcOrd="1" destOrd="0" presId="urn:microsoft.com/office/officeart/2005/8/layout/orgChart1"/>
    <dgm:cxn modelId="{222028E2-2BDE-47E1-A037-A1374182AAA8}" type="presOf" srcId="{251CE7CC-060C-409E-95EF-0005A3BBD908}" destId="{CA946EB4-EE5D-4F2C-8491-D05CEBE549AD}" srcOrd="0" destOrd="0" presId="urn:microsoft.com/office/officeart/2005/8/layout/orgChart1"/>
    <dgm:cxn modelId="{D55C38E2-03AE-4D52-A9EF-81AE00C5CAAF}" srcId="{A14A1988-A061-4D31-9075-1452455CFC51}" destId="{2FF6F67A-A300-4409-A635-6C43A120C1D7}" srcOrd="4" destOrd="0" parTransId="{92FF0C61-2814-4EAB-8F32-DD404EBC502A}" sibTransId="{DF94C443-12E2-4A39-83E9-7756C1538719}"/>
    <dgm:cxn modelId="{909702E3-B88C-422E-B47B-C067A293FA81}" srcId="{A14A1988-A061-4D31-9075-1452455CFC51}" destId="{41246B8E-3DF3-44D1-8CD6-63F121311606}" srcOrd="2" destOrd="0" parTransId="{F98CC88E-213A-47FC-B9F6-E7981440CB18}" sibTransId="{AE8E507D-0800-4E0F-86F5-57C62270922F}"/>
    <dgm:cxn modelId="{4D8194E5-9E4F-45B2-8226-88F007B725A6}" type="presOf" srcId="{74482157-5793-4905-A299-79AA9F1623ED}" destId="{7097FA43-5621-4879-8957-0D7D072A6290}" srcOrd="0" destOrd="0" presId="urn:microsoft.com/office/officeart/2005/8/layout/orgChart1"/>
    <dgm:cxn modelId="{F959D6E5-5090-4EF8-9142-0599FFEDFF9E}" srcId="{64A0BB77-215E-481A-BADB-6B30A1B2DA17}" destId="{1B07FB0B-EF2D-49A7-9D20-4189A6BE2FA9}" srcOrd="1" destOrd="0" parTransId="{2BB9B16A-7948-42F6-9EF8-2B269CC72123}" sibTransId="{A4609D4C-67D0-4000-A723-626BCF0D9ED8}"/>
    <dgm:cxn modelId="{F39902E9-02D5-4207-B6D8-BBFD53D0B18E}" type="presOf" srcId="{1B07FB0B-EF2D-49A7-9D20-4189A6BE2FA9}" destId="{99C895E2-5826-4952-A3EF-B5994EF603C8}" srcOrd="1" destOrd="0" presId="urn:microsoft.com/office/officeart/2005/8/layout/orgChart1"/>
    <dgm:cxn modelId="{7A8B25E9-9FA4-4327-A93C-46C996997439}" type="presOf" srcId="{7B059A3C-3680-4295-9452-8E747A5105C1}" destId="{C1EDBAD4-3101-4F9F-888E-7451D5593F08}" srcOrd="1" destOrd="0" presId="urn:microsoft.com/office/officeart/2005/8/layout/orgChart1"/>
    <dgm:cxn modelId="{49CC6AEC-62D1-4CF3-802C-CA7101DC4127}" type="presOf" srcId="{16338455-1D73-4BB8-A51A-A3950D2D552A}" destId="{841D48EE-0852-4870-8F7E-32384B722CBC}" srcOrd="0" destOrd="0" presId="urn:microsoft.com/office/officeart/2005/8/layout/orgChart1"/>
    <dgm:cxn modelId="{96EDE7EC-EF4C-4BF5-A218-C7BCA5D8F0FD}" srcId="{A2B08033-B7DF-4E9D-9827-4123765B6EAC}" destId="{FD95F3C1-464A-4D79-9841-DC6EBBCB9032}" srcOrd="1" destOrd="0" parTransId="{485A7FD2-A027-4FF0-86B8-2B5880380BDE}" sibTransId="{8D332675-1AB2-4BE0-A3F5-3037CD95CEE2}"/>
    <dgm:cxn modelId="{4866F9EE-EB56-47D3-A52F-2DCEEC947936}" type="presOf" srcId="{0D3F3F3D-1DBE-43F5-B6F5-DDAB53811170}" destId="{29F7755A-E9D4-46A4-8E67-535C4CDCBE46}" srcOrd="0" destOrd="0" presId="urn:microsoft.com/office/officeart/2005/8/layout/orgChart1"/>
    <dgm:cxn modelId="{EFE29FEF-DC99-4317-A0A6-50B19516A614}" srcId="{92489FB9-6DE5-4AAF-9944-0EABD1E6333E}" destId="{67A7D81F-D68D-44B6-8591-2B9E53629E17}" srcOrd="4" destOrd="0" parTransId="{A696B505-30F3-4F84-9300-E319C10D2645}" sibTransId="{8A5397B4-B445-4D06-92DC-6AB5B5DA2278}"/>
    <dgm:cxn modelId="{CBA5B8F4-65A4-4F34-B38E-318A949F8479}" type="presOf" srcId="{C7245386-B993-4A46-8244-C4B1521D8FF9}" destId="{A568451E-9749-406A-A21F-49763FE27BAB}" srcOrd="1" destOrd="0" presId="urn:microsoft.com/office/officeart/2005/8/layout/orgChart1"/>
    <dgm:cxn modelId="{2A89D1F4-4E81-4204-8053-ADA6E232ED03}" type="presOf" srcId="{A771CC56-34E2-47E8-A052-CD17F3AC4049}" destId="{C5BCC2E7-C43D-417B-84D4-F1E86887C5D3}" srcOrd="0" destOrd="0" presId="urn:microsoft.com/office/officeart/2005/8/layout/orgChart1"/>
    <dgm:cxn modelId="{C1EEDCF4-6C61-4DEE-A4E3-10376D787248}" type="presOf" srcId="{6D4349DE-42A4-46AE-8046-653BC74D04C3}" destId="{BE13C1C8-CD36-4C8C-A97B-5C699E05AD57}" srcOrd="0" destOrd="0" presId="urn:microsoft.com/office/officeart/2005/8/layout/orgChart1"/>
    <dgm:cxn modelId="{0A4F76F5-EB4C-4608-9C92-B938CE472D31}" type="presOf" srcId="{B3F3EAF5-F1C6-4A06-B91A-48A814AE9A38}" destId="{5D998413-02D1-4DAB-9FCF-C2748EA842BF}" srcOrd="0" destOrd="0" presId="urn:microsoft.com/office/officeart/2005/8/layout/orgChart1"/>
    <dgm:cxn modelId="{5A198EF5-1BDE-4CFB-9F74-B9613FA7DCB9}" srcId="{6DEF8558-12B4-48C8-85E0-80D168F85F1A}" destId="{A2B08033-B7DF-4E9D-9827-4123765B6EAC}" srcOrd="5" destOrd="0" parTransId="{BAE9A375-F699-41ED-B40C-E01217542D0A}" sibTransId="{B5F095DA-304E-497E-A38D-AAAA09A3B4DF}"/>
    <dgm:cxn modelId="{60182CF8-2527-4E65-B8A6-F16B1F35C80B}" type="presOf" srcId="{3ED3D7D3-C746-4B05-B767-D9C8B1997535}" destId="{954E3FEB-BF2A-4568-9C8D-1AC6A1F47A80}" srcOrd="0" destOrd="0" presId="urn:microsoft.com/office/officeart/2005/8/layout/orgChart1"/>
    <dgm:cxn modelId="{BEA7E3F8-1E24-4DE9-9CAB-2F177D8BB8C1}" type="presOf" srcId="{F98CC88E-213A-47FC-B9F6-E7981440CB18}" destId="{CA738381-DF13-41CE-A78C-EA18F03E76A0}" srcOrd="0" destOrd="0" presId="urn:microsoft.com/office/officeart/2005/8/layout/orgChart1"/>
    <dgm:cxn modelId="{4CDE4BF9-8950-43C4-A280-404484D38C39}" type="presOf" srcId="{9A2FC272-B871-4FB3-8E40-F8955E4741BC}" destId="{08D0D05B-4ABE-4558-AFAF-7F1161A78808}" srcOrd="1" destOrd="0" presId="urn:microsoft.com/office/officeart/2005/8/layout/orgChart1"/>
    <dgm:cxn modelId="{A42742FB-24C0-4CB9-A91C-A0E76DCB6696}" type="presOf" srcId="{4D66028E-31C5-44F3-B1B1-831E5549FAF2}" destId="{55CB8968-3AD3-4EE2-A511-DF9F0582CA77}" srcOrd="1" destOrd="0" presId="urn:microsoft.com/office/officeart/2005/8/layout/orgChart1"/>
    <dgm:cxn modelId="{667A8EFE-05BA-42C5-A5C0-79C4D77B1825}" type="presOf" srcId="{94928502-26D6-4A0B-A167-C2B5919E27FA}" destId="{1D6E5FF5-A637-4D99-A347-C80E633509C8}" srcOrd="0" destOrd="0" presId="urn:microsoft.com/office/officeart/2005/8/layout/orgChart1"/>
    <dgm:cxn modelId="{1D672149-3765-440A-ADFC-1AF1B56CD266}" type="presParOf" srcId="{94CDFFE1-4AFA-48B3-BCB1-926840E7F913}" destId="{4617A391-6A12-4AC0-89E5-28CD68A8E8AB}" srcOrd="0" destOrd="0" presId="urn:microsoft.com/office/officeart/2005/8/layout/orgChart1"/>
    <dgm:cxn modelId="{26D6ADE6-907F-48B4-A3B7-C391D518EF17}" type="presParOf" srcId="{4617A391-6A12-4AC0-89E5-28CD68A8E8AB}" destId="{8D64EACB-87B0-4C24-A936-F48518C29A9D}" srcOrd="0" destOrd="0" presId="urn:microsoft.com/office/officeart/2005/8/layout/orgChart1"/>
    <dgm:cxn modelId="{5C8010C7-AB6D-4B06-A715-741F2AB429F9}" type="presParOf" srcId="{8D64EACB-87B0-4C24-A936-F48518C29A9D}" destId="{CEC37497-2652-4B2D-B113-D12F00AFEB35}" srcOrd="0" destOrd="0" presId="urn:microsoft.com/office/officeart/2005/8/layout/orgChart1"/>
    <dgm:cxn modelId="{0C06F5F4-C790-45C8-94D0-A639359A29B6}" type="presParOf" srcId="{8D64EACB-87B0-4C24-A936-F48518C29A9D}" destId="{C773D0DE-C275-4F49-A277-B95335578811}" srcOrd="1" destOrd="0" presId="urn:microsoft.com/office/officeart/2005/8/layout/orgChart1"/>
    <dgm:cxn modelId="{BCF6758A-DEEB-4FAF-BBE8-AE0BD7C18012}" type="presParOf" srcId="{4617A391-6A12-4AC0-89E5-28CD68A8E8AB}" destId="{8A465F1C-C493-41B7-BC19-E27C65BB2E51}" srcOrd="1" destOrd="0" presId="urn:microsoft.com/office/officeart/2005/8/layout/orgChart1"/>
    <dgm:cxn modelId="{FFCC09FD-6C63-4ACE-96D7-5C7E237A3944}" type="presParOf" srcId="{8A465F1C-C493-41B7-BC19-E27C65BB2E51}" destId="{C6407078-2CEB-407F-A04B-09D8FF5B75AA}" srcOrd="0" destOrd="0" presId="urn:microsoft.com/office/officeart/2005/8/layout/orgChart1"/>
    <dgm:cxn modelId="{25D54AE9-29E5-4BC8-940B-609A58FFAAB1}" type="presParOf" srcId="{8A465F1C-C493-41B7-BC19-E27C65BB2E51}" destId="{155B69BB-A029-457D-BA8F-16B132A05563}" srcOrd="1" destOrd="0" presId="urn:microsoft.com/office/officeart/2005/8/layout/orgChart1"/>
    <dgm:cxn modelId="{8BE22A3E-D488-46ED-8A7A-4753367F773F}" type="presParOf" srcId="{155B69BB-A029-457D-BA8F-16B132A05563}" destId="{5C26E5FC-80EB-4204-B557-26ED55F2707D}" srcOrd="0" destOrd="0" presId="urn:microsoft.com/office/officeart/2005/8/layout/orgChart1"/>
    <dgm:cxn modelId="{3712C683-B5C4-494D-9EF6-B9F726D9C662}" type="presParOf" srcId="{5C26E5FC-80EB-4204-B557-26ED55F2707D}" destId="{FCB79DEF-001B-4223-9E6A-62E715E805D6}" srcOrd="0" destOrd="0" presId="urn:microsoft.com/office/officeart/2005/8/layout/orgChart1"/>
    <dgm:cxn modelId="{2DA55B3F-2A08-4521-9E47-90C124ADC58D}" type="presParOf" srcId="{5C26E5FC-80EB-4204-B557-26ED55F2707D}" destId="{31E62D91-2803-44A0-AB5A-5EFDFC71148B}" srcOrd="1" destOrd="0" presId="urn:microsoft.com/office/officeart/2005/8/layout/orgChart1"/>
    <dgm:cxn modelId="{92A8BFBB-78F8-4A17-A002-C1646589B87C}" type="presParOf" srcId="{155B69BB-A029-457D-BA8F-16B132A05563}" destId="{C7CE12A3-C762-483A-8242-186EEA08A183}" srcOrd="1" destOrd="0" presId="urn:microsoft.com/office/officeart/2005/8/layout/orgChart1"/>
    <dgm:cxn modelId="{154A19D8-1A6F-473B-95BC-811EF2D72CE6}" type="presParOf" srcId="{C7CE12A3-C762-483A-8242-186EEA08A183}" destId="{70F2F007-E28A-46C1-907B-A646F99AF434}" srcOrd="0" destOrd="0" presId="urn:microsoft.com/office/officeart/2005/8/layout/orgChart1"/>
    <dgm:cxn modelId="{35DF5654-8766-4A96-81E4-270EDF52F859}" type="presParOf" srcId="{C7CE12A3-C762-483A-8242-186EEA08A183}" destId="{D290A2AF-26CE-4B47-9BF0-B2DE3A1429EE}" srcOrd="1" destOrd="0" presId="urn:microsoft.com/office/officeart/2005/8/layout/orgChart1"/>
    <dgm:cxn modelId="{1000DB9A-3814-4C7B-BFDD-72914E4C4D46}" type="presParOf" srcId="{D290A2AF-26CE-4B47-9BF0-B2DE3A1429EE}" destId="{BD46B34B-1CC5-49C1-A8C8-8EA2850E90A6}" srcOrd="0" destOrd="0" presId="urn:microsoft.com/office/officeart/2005/8/layout/orgChart1"/>
    <dgm:cxn modelId="{BE196D73-5FB1-4A98-81F1-E91096BE2C97}" type="presParOf" srcId="{BD46B34B-1CC5-49C1-A8C8-8EA2850E90A6}" destId="{F761133C-041A-4985-861E-FA2024A74FFC}" srcOrd="0" destOrd="0" presId="urn:microsoft.com/office/officeart/2005/8/layout/orgChart1"/>
    <dgm:cxn modelId="{46AA1A3A-1473-4DE8-80A0-F5624F787B0C}" type="presParOf" srcId="{BD46B34B-1CC5-49C1-A8C8-8EA2850E90A6}" destId="{A568451E-9749-406A-A21F-49763FE27BAB}" srcOrd="1" destOrd="0" presId="urn:microsoft.com/office/officeart/2005/8/layout/orgChart1"/>
    <dgm:cxn modelId="{BE698E6E-D039-4527-87D0-D7942DBFAE57}" type="presParOf" srcId="{D290A2AF-26CE-4B47-9BF0-B2DE3A1429EE}" destId="{C28C5F39-ADEE-4354-8689-4A28AE7650E2}" srcOrd="1" destOrd="0" presId="urn:microsoft.com/office/officeart/2005/8/layout/orgChart1"/>
    <dgm:cxn modelId="{0126234B-1BB6-4C3B-902A-13FF2CC8353F}" type="presParOf" srcId="{D290A2AF-26CE-4B47-9BF0-B2DE3A1429EE}" destId="{3E6347C7-2A48-4776-86D3-DFE16574F71F}" srcOrd="2" destOrd="0" presId="urn:microsoft.com/office/officeart/2005/8/layout/orgChart1"/>
    <dgm:cxn modelId="{342C6E94-1DA7-4C7E-8254-B65038C98EF3}" type="presParOf" srcId="{C7CE12A3-C762-483A-8242-186EEA08A183}" destId="{954E3FEB-BF2A-4568-9C8D-1AC6A1F47A80}" srcOrd="2" destOrd="0" presId="urn:microsoft.com/office/officeart/2005/8/layout/orgChart1"/>
    <dgm:cxn modelId="{88CB9627-8E93-4CDF-8AE3-C1684354CD09}" type="presParOf" srcId="{C7CE12A3-C762-483A-8242-186EEA08A183}" destId="{1068FB09-B428-4BD2-8A9F-A2846B9C8983}" srcOrd="3" destOrd="0" presId="urn:microsoft.com/office/officeart/2005/8/layout/orgChart1"/>
    <dgm:cxn modelId="{76F022E3-417A-4590-B9A4-8DC2CEA809D1}" type="presParOf" srcId="{1068FB09-B428-4BD2-8A9F-A2846B9C8983}" destId="{F74ECAC3-7647-4FCA-A49A-AFE60F9D4AC8}" srcOrd="0" destOrd="0" presId="urn:microsoft.com/office/officeart/2005/8/layout/orgChart1"/>
    <dgm:cxn modelId="{C5319B0B-51AD-46BF-9D09-9B1C7BAE3F4B}" type="presParOf" srcId="{F74ECAC3-7647-4FCA-A49A-AFE60F9D4AC8}" destId="{8BF06E0D-6263-4C4C-BBDF-E564C1798294}" srcOrd="0" destOrd="0" presId="urn:microsoft.com/office/officeart/2005/8/layout/orgChart1"/>
    <dgm:cxn modelId="{8458E067-962C-4A7E-8DD4-626C18E61556}" type="presParOf" srcId="{F74ECAC3-7647-4FCA-A49A-AFE60F9D4AC8}" destId="{A6FEF787-076A-44D8-B475-F695CB496690}" srcOrd="1" destOrd="0" presId="urn:microsoft.com/office/officeart/2005/8/layout/orgChart1"/>
    <dgm:cxn modelId="{E94BA268-2749-4D2C-AE39-9286ADF0F1A7}" type="presParOf" srcId="{1068FB09-B428-4BD2-8A9F-A2846B9C8983}" destId="{68AD04A7-4DE0-4962-A9D1-B71B9B897FF7}" srcOrd="1" destOrd="0" presId="urn:microsoft.com/office/officeart/2005/8/layout/orgChart1"/>
    <dgm:cxn modelId="{1DAAC3AB-8C7A-4D6A-B31F-3BEAD3162DF4}" type="presParOf" srcId="{1068FB09-B428-4BD2-8A9F-A2846B9C8983}" destId="{C0DCF30F-B364-4ED1-B82B-06D791FE0993}" srcOrd="2" destOrd="0" presId="urn:microsoft.com/office/officeart/2005/8/layout/orgChart1"/>
    <dgm:cxn modelId="{E14DC89C-CDCC-4EC2-8BDA-A4822DD8DA89}" type="presParOf" srcId="{C7CE12A3-C762-483A-8242-186EEA08A183}" destId="{9142F617-CB4F-46A1-ABF9-90D20C0595E7}" srcOrd="4" destOrd="0" presId="urn:microsoft.com/office/officeart/2005/8/layout/orgChart1"/>
    <dgm:cxn modelId="{D377D0C3-1CD5-4549-9530-62EC1B3B60A2}" type="presParOf" srcId="{C7CE12A3-C762-483A-8242-186EEA08A183}" destId="{BD78E4CB-90DD-4DB4-957B-7EF6ED010172}" srcOrd="5" destOrd="0" presId="urn:microsoft.com/office/officeart/2005/8/layout/orgChart1"/>
    <dgm:cxn modelId="{6A97A480-ED20-4D6C-9AB0-9D6C686FBCB6}" type="presParOf" srcId="{BD78E4CB-90DD-4DB4-957B-7EF6ED010172}" destId="{40B2B156-C84A-43EA-BABE-1B685A5F81CA}" srcOrd="0" destOrd="0" presId="urn:microsoft.com/office/officeart/2005/8/layout/orgChart1"/>
    <dgm:cxn modelId="{E993C82A-4994-4BAB-A239-1C7E97FBA597}" type="presParOf" srcId="{40B2B156-C84A-43EA-BABE-1B685A5F81CA}" destId="{DDD14E26-8766-4088-B9D3-1EB65696E3B3}" srcOrd="0" destOrd="0" presId="urn:microsoft.com/office/officeart/2005/8/layout/orgChart1"/>
    <dgm:cxn modelId="{53E98838-ACA9-4A0F-9FBD-5B721EA31449}" type="presParOf" srcId="{40B2B156-C84A-43EA-BABE-1B685A5F81CA}" destId="{A0B2FF20-0EA6-4A67-89B5-4A33E9918846}" srcOrd="1" destOrd="0" presId="urn:microsoft.com/office/officeart/2005/8/layout/orgChart1"/>
    <dgm:cxn modelId="{5110B392-479F-4A5E-808E-68DD526444CC}" type="presParOf" srcId="{BD78E4CB-90DD-4DB4-957B-7EF6ED010172}" destId="{F487E221-87E1-4C3E-A1A9-9560AC69959A}" srcOrd="1" destOrd="0" presId="urn:microsoft.com/office/officeart/2005/8/layout/orgChart1"/>
    <dgm:cxn modelId="{6DBE39D1-D053-4DEB-8281-36BDD7CE80FF}" type="presParOf" srcId="{BD78E4CB-90DD-4DB4-957B-7EF6ED010172}" destId="{3ABCAE4A-7618-412B-A821-91F69D4EC12E}" srcOrd="2" destOrd="0" presId="urn:microsoft.com/office/officeart/2005/8/layout/orgChart1"/>
    <dgm:cxn modelId="{3CAA1FA8-4404-4307-81C5-74AE7A90A031}" type="presParOf" srcId="{C7CE12A3-C762-483A-8242-186EEA08A183}" destId="{69E8F01D-F33C-438C-9B0D-A79998599E23}" srcOrd="6" destOrd="0" presId="urn:microsoft.com/office/officeart/2005/8/layout/orgChart1"/>
    <dgm:cxn modelId="{D3A2604D-5DEA-4A82-BD22-BADFA52979FF}" type="presParOf" srcId="{C7CE12A3-C762-483A-8242-186EEA08A183}" destId="{7A0A412C-7B1A-466A-9FDB-BF88C199A252}" srcOrd="7" destOrd="0" presId="urn:microsoft.com/office/officeart/2005/8/layout/orgChart1"/>
    <dgm:cxn modelId="{FDE67B95-6B8C-4C98-A64E-9269D18C07D3}" type="presParOf" srcId="{7A0A412C-7B1A-466A-9FDB-BF88C199A252}" destId="{9C65AAD0-53E2-4D8D-AAA2-CD96E1CAB1D7}" srcOrd="0" destOrd="0" presId="urn:microsoft.com/office/officeart/2005/8/layout/orgChart1"/>
    <dgm:cxn modelId="{827BF3D9-5352-4412-92FE-C99409794380}" type="presParOf" srcId="{9C65AAD0-53E2-4D8D-AAA2-CD96E1CAB1D7}" destId="{36CB4C4D-90E6-4FD3-BB71-21756B9C5A21}" srcOrd="0" destOrd="0" presId="urn:microsoft.com/office/officeart/2005/8/layout/orgChart1"/>
    <dgm:cxn modelId="{263B56E1-6E58-4CB0-9506-026361057E4B}" type="presParOf" srcId="{9C65AAD0-53E2-4D8D-AAA2-CD96E1CAB1D7}" destId="{E087A01B-9652-47D0-9830-D16E6D5F6C4A}" srcOrd="1" destOrd="0" presId="urn:microsoft.com/office/officeart/2005/8/layout/orgChart1"/>
    <dgm:cxn modelId="{16562F04-48F3-462C-89EA-9FA0ADBB8888}" type="presParOf" srcId="{7A0A412C-7B1A-466A-9FDB-BF88C199A252}" destId="{72CA4F55-5A3B-497F-80BF-5C6FE5AD3F92}" srcOrd="1" destOrd="0" presId="urn:microsoft.com/office/officeart/2005/8/layout/orgChart1"/>
    <dgm:cxn modelId="{C31CA1AB-F13E-41CD-9C8E-B0944874635D}" type="presParOf" srcId="{7A0A412C-7B1A-466A-9FDB-BF88C199A252}" destId="{EF9D417A-0EE3-44FF-87F2-5C58A6666CE0}" srcOrd="2" destOrd="0" presId="urn:microsoft.com/office/officeart/2005/8/layout/orgChart1"/>
    <dgm:cxn modelId="{D313680E-0E12-4346-90CC-2C4B06EC0E69}" type="presParOf" srcId="{C7CE12A3-C762-483A-8242-186EEA08A183}" destId="{85FCC6EF-D251-4B85-9299-A8367A77D0A7}" srcOrd="8" destOrd="0" presId="urn:microsoft.com/office/officeart/2005/8/layout/orgChart1"/>
    <dgm:cxn modelId="{15632301-FF98-4F62-B49D-6742FAD3D7A4}" type="presParOf" srcId="{C7CE12A3-C762-483A-8242-186EEA08A183}" destId="{2EC5FF32-0E33-4DDE-AF7E-5702CB96351D}" srcOrd="9" destOrd="0" presId="urn:microsoft.com/office/officeart/2005/8/layout/orgChart1"/>
    <dgm:cxn modelId="{27508714-C87C-4589-9909-35AC89225566}" type="presParOf" srcId="{2EC5FF32-0E33-4DDE-AF7E-5702CB96351D}" destId="{97EA8417-1BAA-4F11-A562-51024C64E3D4}" srcOrd="0" destOrd="0" presId="urn:microsoft.com/office/officeart/2005/8/layout/orgChart1"/>
    <dgm:cxn modelId="{9C97C225-4F5D-4202-AE66-CDDA9098917F}" type="presParOf" srcId="{97EA8417-1BAA-4F11-A562-51024C64E3D4}" destId="{6E1F9D99-7AB0-42FB-9520-F22C8A68170E}" srcOrd="0" destOrd="0" presId="urn:microsoft.com/office/officeart/2005/8/layout/orgChart1"/>
    <dgm:cxn modelId="{D374CB4C-DA39-4822-AA0B-A8CDE2DCD3C7}" type="presParOf" srcId="{97EA8417-1BAA-4F11-A562-51024C64E3D4}" destId="{A7FC6090-0ABD-46CE-B930-F6E5E89E3DB7}" srcOrd="1" destOrd="0" presId="urn:microsoft.com/office/officeart/2005/8/layout/orgChart1"/>
    <dgm:cxn modelId="{52267B9B-2941-4E24-AAD3-EEC6600B9D75}" type="presParOf" srcId="{2EC5FF32-0E33-4DDE-AF7E-5702CB96351D}" destId="{4D649269-206B-492D-93EB-7E5938733279}" srcOrd="1" destOrd="0" presId="urn:microsoft.com/office/officeart/2005/8/layout/orgChart1"/>
    <dgm:cxn modelId="{7B2E6BD8-9C81-4422-A56B-A65F10231905}" type="presParOf" srcId="{2EC5FF32-0E33-4DDE-AF7E-5702CB96351D}" destId="{5D815F2D-F242-4283-A9B7-8166A69C3C27}" srcOrd="2" destOrd="0" presId="urn:microsoft.com/office/officeart/2005/8/layout/orgChart1"/>
    <dgm:cxn modelId="{46BDE99F-3236-47EF-B40F-8D133A5C1BA1}" type="presParOf" srcId="{155B69BB-A029-457D-BA8F-16B132A05563}" destId="{0D6D66BA-5CFF-4FF9-88B7-BE203484BF6B}" srcOrd="2" destOrd="0" presId="urn:microsoft.com/office/officeart/2005/8/layout/orgChart1"/>
    <dgm:cxn modelId="{26330795-4C4B-4CBC-9328-F826EAE1F47F}" type="presParOf" srcId="{8A465F1C-C493-41B7-BC19-E27C65BB2E51}" destId="{7097FA43-5621-4879-8957-0D7D072A6290}" srcOrd="2" destOrd="0" presId="urn:microsoft.com/office/officeart/2005/8/layout/orgChart1"/>
    <dgm:cxn modelId="{64285334-7019-40BC-BB5A-FDB7936F0DE3}" type="presParOf" srcId="{8A465F1C-C493-41B7-BC19-E27C65BB2E51}" destId="{876B8DE8-D243-4179-B1F6-0FA75F5D9396}" srcOrd="3" destOrd="0" presId="urn:microsoft.com/office/officeart/2005/8/layout/orgChart1"/>
    <dgm:cxn modelId="{003CEDBB-10F7-44B8-B9B1-C9D21EAA6BDD}" type="presParOf" srcId="{876B8DE8-D243-4179-B1F6-0FA75F5D9396}" destId="{E011E245-DEAD-4250-9AF5-5104507ACCF0}" srcOrd="0" destOrd="0" presId="urn:microsoft.com/office/officeart/2005/8/layout/orgChart1"/>
    <dgm:cxn modelId="{9F4C98FF-C5DD-4A70-B37B-CE32F8A8875B}" type="presParOf" srcId="{E011E245-DEAD-4250-9AF5-5104507ACCF0}" destId="{1D6E5FF5-A637-4D99-A347-C80E633509C8}" srcOrd="0" destOrd="0" presId="urn:microsoft.com/office/officeart/2005/8/layout/orgChart1"/>
    <dgm:cxn modelId="{FD9931A5-1E58-49AC-8F47-94D9B9069751}" type="presParOf" srcId="{E011E245-DEAD-4250-9AF5-5104507ACCF0}" destId="{5523FA0D-80FE-4E00-BE26-A7C25006FFED}" srcOrd="1" destOrd="0" presId="urn:microsoft.com/office/officeart/2005/8/layout/orgChart1"/>
    <dgm:cxn modelId="{BD1255F4-15DB-4007-B4CF-9A08FF8E3113}" type="presParOf" srcId="{876B8DE8-D243-4179-B1F6-0FA75F5D9396}" destId="{03991B13-96F9-4D49-A16B-C3EFD6155881}" srcOrd="1" destOrd="0" presId="urn:microsoft.com/office/officeart/2005/8/layout/orgChart1"/>
    <dgm:cxn modelId="{875608FF-5C75-4687-8975-22812E50073F}" type="presParOf" srcId="{03991B13-96F9-4D49-A16B-C3EFD6155881}" destId="{267B6F18-7681-4536-AC3B-7E2A964711D1}" srcOrd="0" destOrd="0" presId="urn:microsoft.com/office/officeart/2005/8/layout/orgChart1"/>
    <dgm:cxn modelId="{969303C2-A862-475D-8ABA-C909159A6823}" type="presParOf" srcId="{03991B13-96F9-4D49-A16B-C3EFD6155881}" destId="{E8687C5D-BC90-4755-8E1C-4EFE28CA6ADC}" srcOrd="1" destOrd="0" presId="urn:microsoft.com/office/officeart/2005/8/layout/orgChart1"/>
    <dgm:cxn modelId="{3957A8C5-38CB-42A4-9689-FB2DC105DCAA}" type="presParOf" srcId="{E8687C5D-BC90-4755-8E1C-4EFE28CA6ADC}" destId="{F316E81B-5701-4480-9E30-8FF3A9FBA399}" srcOrd="0" destOrd="0" presId="urn:microsoft.com/office/officeart/2005/8/layout/orgChart1"/>
    <dgm:cxn modelId="{ECC0B8C0-DDDA-4544-BCF9-7036070A90AC}" type="presParOf" srcId="{F316E81B-5701-4480-9E30-8FF3A9FBA399}" destId="{CE9938C6-1B9B-4279-BA6C-7033F3E28864}" srcOrd="0" destOrd="0" presId="urn:microsoft.com/office/officeart/2005/8/layout/orgChart1"/>
    <dgm:cxn modelId="{6D9D6B5D-557F-4A04-ADCA-F29BC2D6F516}" type="presParOf" srcId="{F316E81B-5701-4480-9E30-8FF3A9FBA399}" destId="{CBE39B1B-3AC5-4169-A6CC-B8F9788EA3F8}" srcOrd="1" destOrd="0" presId="urn:microsoft.com/office/officeart/2005/8/layout/orgChart1"/>
    <dgm:cxn modelId="{F842A69B-FCEE-4BF1-8877-1E8BDA3A807F}" type="presParOf" srcId="{E8687C5D-BC90-4755-8E1C-4EFE28CA6ADC}" destId="{53C7D020-C307-492A-A894-65BB2C1817D9}" srcOrd="1" destOrd="0" presId="urn:microsoft.com/office/officeart/2005/8/layout/orgChart1"/>
    <dgm:cxn modelId="{A930D53F-E2C5-4613-86ED-E63CD00EE7C9}" type="presParOf" srcId="{E8687C5D-BC90-4755-8E1C-4EFE28CA6ADC}" destId="{6F252303-613D-4120-A8B4-417F30B07FD3}" srcOrd="2" destOrd="0" presId="urn:microsoft.com/office/officeart/2005/8/layout/orgChart1"/>
    <dgm:cxn modelId="{4C38F4DF-3E10-4765-840D-7D76A212480E}" type="presParOf" srcId="{03991B13-96F9-4D49-A16B-C3EFD6155881}" destId="{636EDE27-8C83-41DD-A8F1-DD0A3BAD31D7}" srcOrd="2" destOrd="0" presId="urn:microsoft.com/office/officeart/2005/8/layout/orgChart1"/>
    <dgm:cxn modelId="{5BD77EB3-D7FD-48F3-9CEA-286D1DB7A6F5}" type="presParOf" srcId="{03991B13-96F9-4D49-A16B-C3EFD6155881}" destId="{652A2AB3-0EA6-49C1-8553-08914DD088A3}" srcOrd="3" destOrd="0" presId="urn:microsoft.com/office/officeart/2005/8/layout/orgChart1"/>
    <dgm:cxn modelId="{068D8F54-C699-4758-B40C-61C383892524}" type="presParOf" srcId="{652A2AB3-0EA6-49C1-8553-08914DD088A3}" destId="{701EAAC9-7163-4AF6-AFD6-C0F8AB1047B4}" srcOrd="0" destOrd="0" presId="urn:microsoft.com/office/officeart/2005/8/layout/orgChart1"/>
    <dgm:cxn modelId="{BE1D7016-B596-482E-9451-CD1449FAB003}" type="presParOf" srcId="{701EAAC9-7163-4AF6-AFD6-C0F8AB1047B4}" destId="{EC0A5FF7-D8B2-4013-A1F3-16BF507A187F}" srcOrd="0" destOrd="0" presId="urn:microsoft.com/office/officeart/2005/8/layout/orgChart1"/>
    <dgm:cxn modelId="{E6F9C003-72B3-489A-B6FA-C2C3AA47F105}" type="presParOf" srcId="{701EAAC9-7163-4AF6-AFD6-C0F8AB1047B4}" destId="{BC29E319-71F8-4A5E-8472-0FB8A9542D89}" srcOrd="1" destOrd="0" presId="urn:microsoft.com/office/officeart/2005/8/layout/orgChart1"/>
    <dgm:cxn modelId="{6EA02C2E-3690-4153-9BE3-EBBBE932968B}" type="presParOf" srcId="{652A2AB3-0EA6-49C1-8553-08914DD088A3}" destId="{1D8535A6-0DDC-4D0C-BCF0-48831F1258DA}" srcOrd="1" destOrd="0" presId="urn:microsoft.com/office/officeart/2005/8/layout/orgChart1"/>
    <dgm:cxn modelId="{8349B48E-2C31-48BE-ADBD-42AE5C44CA67}" type="presParOf" srcId="{652A2AB3-0EA6-49C1-8553-08914DD088A3}" destId="{6C66274D-C38B-43DD-B46F-9C51B75FC7A9}" srcOrd="2" destOrd="0" presId="urn:microsoft.com/office/officeart/2005/8/layout/orgChart1"/>
    <dgm:cxn modelId="{403D2CEE-7CA0-4635-A3FC-C0077AA35175}" type="presParOf" srcId="{03991B13-96F9-4D49-A16B-C3EFD6155881}" destId="{5E055229-964B-4FA6-A671-86A2A6855787}" srcOrd="4" destOrd="0" presId="urn:microsoft.com/office/officeart/2005/8/layout/orgChart1"/>
    <dgm:cxn modelId="{DA1ECCC5-9960-4290-80A1-31C84A329961}" type="presParOf" srcId="{03991B13-96F9-4D49-A16B-C3EFD6155881}" destId="{3518152C-D7E8-4846-BF48-02900768DD2B}" srcOrd="5" destOrd="0" presId="urn:microsoft.com/office/officeart/2005/8/layout/orgChart1"/>
    <dgm:cxn modelId="{4C61A495-FCB2-4811-9564-C3F8ABCE3815}" type="presParOf" srcId="{3518152C-D7E8-4846-BF48-02900768DD2B}" destId="{FA432DDE-F029-44F9-B597-6C8A3F9AA722}" srcOrd="0" destOrd="0" presId="urn:microsoft.com/office/officeart/2005/8/layout/orgChart1"/>
    <dgm:cxn modelId="{ADA3A165-D812-46A4-8E23-DBABB48137F2}" type="presParOf" srcId="{FA432DDE-F029-44F9-B597-6C8A3F9AA722}" destId="{3CCB7676-3497-478E-9D55-CDF3B690091D}" srcOrd="0" destOrd="0" presId="urn:microsoft.com/office/officeart/2005/8/layout/orgChart1"/>
    <dgm:cxn modelId="{69A443C8-2A58-4627-89CE-7104E631C637}" type="presParOf" srcId="{FA432DDE-F029-44F9-B597-6C8A3F9AA722}" destId="{B63500C6-A2B0-4F03-BA82-B23FBE178A92}" srcOrd="1" destOrd="0" presId="urn:microsoft.com/office/officeart/2005/8/layout/orgChart1"/>
    <dgm:cxn modelId="{219D61ED-064F-429D-BF91-9BE23AABC226}" type="presParOf" srcId="{3518152C-D7E8-4846-BF48-02900768DD2B}" destId="{DF133336-0DD9-40F5-86BD-A87020D3291C}" srcOrd="1" destOrd="0" presId="urn:microsoft.com/office/officeart/2005/8/layout/orgChart1"/>
    <dgm:cxn modelId="{2A4C1DD6-980C-4048-B3A6-E65488D70E4C}" type="presParOf" srcId="{3518152C-D7E8-4846-BF48-02900768DD2B}" destId="{12794EBE-B676-4E03-840F-816E3B94107D}" srcOrd="2" destOrd="0" presId="urn:microsoft.com/office/officeart/2005/8/layout/orgChart1"/>
    <dgm:cxn modelId="{CF751975-06D8-46E8-BAFD-68F003D57782}" type="presParOf" srcId="{03991B13-96F9-4D49-A16B-C3EFD6155881}" destId="{5D998413-02D1-4DAB-9FCF-C2748EA842BF}" srcOrd="6" destOrd="0" presId="urn:microsoft.com/office/officeart/2005/8/layout/orgChart1"/>
    <dgm:cxn modelId="{F44232BE-E8F3-4B7C-B7DE-A0F027364C69}" type="presParOf" srcId="{03991B13-96F9-4D49-A16B-C3EFD6155881}" destId="{2EA04D15-B736-49D3-B9B4-4571C6506DF6}" srcOrd="7" destOrd="0" presId="urn:microsoft.com/office/officeart/2005/8/layout/orgChart1"/>
    <dgm:cxn modelId="{769B585B-8027-483A-A6F5-85DB472DF9C8}" type="presParOf" srcId="{2EA04D15-B736-49D3-B9B4-4571C6506DF6}" destId="{FEE2C546-9500-4C79-9DF3-C56C1608F736}" srcOrd="0" destOrd="0" presId="urn:microsoft.com/office/officeart/2005/8/layout/orgChart1"/>
    <dgm:cxn modelId="{3CA4EFC7-E26F-42BA-BA59-C8BE7CC95B68}" type="presParOf" srcId="{FEE2C546-9500-4C79-9DF3-C56C1608F736}" destId="{57F35135-60F4-497A-A43C-30820F16D510}" srcOrd="0" destOrd="0" presId="urn:microsoft.com/office/officeart/2005/8/layout/orgChart1"/>
    <dgm:cxn modelId="{B5B81650-F7E8-4346-81FE-FAAFC7595617}" type="presParOf" srcId="{FEE2C546-9500-4C79-9DF3-C56C1608F736}" destId="{08D0D05B-4ABE-4558-AFAF-7F1161A78808}" srcOrd="1" destOrd="0" presId="urn:microsoft.com/office/officeart/2005/8/layout/orgChart1"/>
    <dgm:cxn modelId="{CD7DC7BC-388A-4F45-8B28-F9BC359755F4}" type="presParOf" srcId="{2EA04D15-B736-49D3-B9B4-4571C6506DF6}" destId="{6B24C400-C972-4EF0-A115-5C26E8D36B22}" srcOrd="1" destOrd="0" presId="urn:microsoft.com/office/officeart/2005/8/layout/orgChart1"/>
    <dgm:cxn modelId="{BD80E85F-FB75-41FE-81EC-E42A1D7A79F0}" type="presParOf" srcId="{2EA04D15-B736-49D3-B9B4-4571C6506DF6}" destId="{3641239A-1270-4EE3-A881-06B53976E125}" srcOrd="2" destOrd="0" presId="urn:microsoft.com/office/officeart/2005/8/layout/orgChart1"/>
    <dgm:cxn modelId="{787E5457-CA35-47AA-B69E-FE1C0323933B}" type="presParOf" srcId="{876B8DE8-D243-4179-B1F6-0FA75F5D9396}" destId="{2020D158-274C-43ED-8A85-B275505EC6FD}" srcOrd="2" destOrd="0" presId="urn:microsoft.com/office/officeart/2005/8/layout/orgChart1"/>
    <dgm:cxn modelId="{10AEDF10-2487-44C3-9114-D78625AA9722}" type="presParOf" srcId="{8A465F1C-C493-41B7-BC19-E27C65BB2E51}" destId="{463D1B15-D309-4432-967D-90175A67C0FA}" srcOrd="4" destOrd="0" presId="urn:microsoft.com/office/officeart/2005/8/layout/orgChart1"/>
    <dgm:cxn modelId="{88D7BB6F-DC5D-40F3-AF82-07EFBF417248}" type="presParOf" srcId="{8A465F1C-C493-41B7-BC19-E27C65BB2E51}" destId="{56A5AB32-852C-4DAA-B233-1229FD65B2E6}" srcOrd="5" destOrd="0" presId="urn:microsoft.com/office/officeart/2005/8/layout/orgChart1"/>
    <dgm:cxn modelId="{6F20A01D-6EE7-4D2C-8892-60FFE3E477D4}" type="presParOf" srcId="{56A5AB32-852C-4DAA-B233-1229FD65B2E6}" destId="{E28C8574-9C06-4313-86E1-3D85BE9519AA}" srcOrd="0" destOrd="0" presId="urn:microsoft.com/office/officeart/2005/8/layout/orgChart1"/>
    <dgm:cxn modelId="{AD31602C-23CD-4A07-A85F-9A033B5DC510}" type="presParOf" srcId="{E28C8574-9C06-4313-86E1-3D85BE9519AA}" destId="{F96A262C-B2AA-4B91-9E75-26B7F001267C}" srcOrd="0" destOrd="0" presId="urn:microsoft.com/office/officeart/2005/8/layout/orgChart1"/>
    <dgm:cxn modelId="{B0432D65-E199-44AC-B172-BA6D4D09A185}" type="presParOf" srcId="{E28C8574-9C06-4313-86E1-3D85BE9519AA}" destId="{E0DB3AC2-3A17-4D4E-BCDF-CC7B6A5545C1}" srcOrd="1" destOrd="0" presId="urn:microsoft.com/office/officeart/2005/8/layout/orgChart1"/>
    <dgm:cxn modelId="{38EC9855-8CF3-4594-90FC-C678DB557B81}" type="presParOf" srcId="{56A5AB32-852C-4DAA-B233-1229FD65B2E6}" destId="{6E2104BE-F585-4F86-A834-78E7058D2B1D}" srcOrd="1" destOrd="0" presId="urn:microsoft.com/office/officeart/2005/8/layout/orgChart1"/>
    <dgm:cxn modelId="{03341DC4-5D6E-4619-B670-3F4EBEBEA3A4}" type="presParOf" srcId="{6E2104BE-F585-4F86-A834-78E7058D2B1D}" destId="{7F09BACA-EB18-429B-BC13-9C14EA38EE61}" srcOrd="0" destOrd="0" presId="urn:microsoft.com/office/officeart/2005/8/layout/orgChart1"/>
    <dgm:cxn modelId="{4D71709B-889F-402D-AC86-51BB78040840}" type="presParOf" srcId="{6E2104BE-F585-4F86-A834-78E7058D2B1D}" destId="{C459352A-4584-4E66-8023-BF1F944A6A85}" srcOrd="1" destOrd="0" presId="urn:microsoft.com/office/officeart/2005/8/layout/orgChart1"/>
    <dgm:cxn modelId="{C0196F10-3D3E-4B16-BB28-EA33A6E9CC07}" type="presParOf" srcId="{C459352A-4584-4E66-8023-BF1F944A6A85}" destId="{66B0C10D-DCC9-4A4C-8763-BAA70A9AEFB2}" srcOrd="0" destOrd="0" presId="urn:microsoft.com/office/officeart/2005/8/layout/orgChart1"/>
    <dgm:cxn modelId="{581BB098-3520-4F4B-8FCB-6822B6CB30C0}" type="presParOf" srcId="{66B0C10D-DCC9-4A4C-8763-BAA70A9AEFB2}" destId="{2C80D32C-7E51-4830-8D25-91DDFA54B8EE}" srcOrd="0" destOrd="0" presId="urn:microsoft.com/office/officeart/2005/8/layout/orgChart1"/>
    <dgm:cxn modelId="{0B948F3D-C80B-4819-8022-646B19DC20AB}" type="presParOf" srcId="{66B0C10D-DCC9-4A4C-8763-BAA70A9AEFB2}" destId="{3100A7DD-C426-46D2-8B7F-AEE9B251638E}" srcOrd="1" destOrd="0" presId="urn:microsoft.com/office/officeart/2005/8/layout/orgChart1"/>
    <dgm:cxn modelId="{AF288D78-6FBD-4FDE-95DF-20424B6977E1}" type="presParOf" srcId="{C459352A-4584-4E66-8023-BF1F944A6A85}" destId="{AA8F5EC3-09F2-4B91-86CC-B392E1D212BB}" srcOrd="1" destOrd="0" presId="urn:microsoft.com/office/officeart/2005/8/layout/orgChart1"/>
    <dgm:cxn modelId="{E4F54397-9585-46ED-AF45-B9B17F7FC567}" type="presParOf" srcId="{C459352A-4584-4E66-8023-BF1F944A6A85}" destId="{FD96F433-92AF-4ACF-A037-FC4A605C7342}" srcOrd="2" destOrd="0" presId="urn:microsoft.com/office/officeart/2005/8/layout/orgChart1"/>
    <dgm:cxn modelId="{B4D0C98D-9E74-4208-B479-AA4700D7B188}" type="presParOf" srcId="{6E2104BE-F585-4F86-A834-78E7058D2B1D}" destId="{5FA2BB63-A10D-440A-A2AF-2A993747FB5B}" srcOrd="2" destOrd="0" presId="urn:microsoft.com/office/officeart/2005/8/layout/orgChart1"/>
    <dgm:cxn modelId="{9EEE6C3A-A260-4D79-B61A-8238A7678C1F}" type="presParOf" srcId="{6E2104BE-F585-4F86-A834-78E7058D2B1D}" destId="{3B1BAB77-0FE6-4CF7-9552-9E2A45594EA4}" srcOrd="3" destOrd="0" presId="urn:microsoft.com/office/officeart/2005/8/layout/orgChart1"/>
    <dgm:cxn modelId="{5DCFD0DD-B659-4A81-B19A-9919F352B1D6}" type="presParOf" srcId="{3B1BAB77-0FE6-4CF7-9552-9E2A45594EA4}" destId="{B0F01C2E-3A58-4401-B968-DD63FCFCB3CF}" srcOrd="0" destOrd="0" presId="urn:microsoft.com/office/officeart/2005/8/layout/orgChart1"/>
    <dgm:cxn modelId="{A51095FA-9777-4EC1-8ABD-56AC348A8091}" type="presParOf" srcId="{B0F01C2E-3A58-4401-B968-DD63FCFCB3CF}" destId="{79FB851F-4E71-4471-B08D-F1E09D1BF300}" srcOrd="0" destOrd="0" presId="urn:microsoft.com/office/officeart/2005/8/layout/orgChart1"/>
    <dgm:cxn modelId="{E3E96E83-852F-43B9-B707-AA328A1333ED}" type="presParOf" srcId="{B0F01C2E-3A58-4401-B968-DD63FCFCB3CF}" destId="{99C895E2-5826-4952-A3EF-B5994EF603C8}" srcOrd="1" destOrd="0" presId="urn:microsoft.com/office/officeart/2005/8/layout/orgChart1"/>
    <dgm:cxn modelId="{9AD48CD6-1944-4FBF-A37C-82D21957F097}" type="presParOf" srcId="{3B1BAB77-0FE6-4CF7-9552-9E2A45594EA4}" destId="{5A3BC627-7BE2-4D31-9EEF-6E9B04640E67}" srcOrd="1" destOrd="0" presId="urn:microsoft.com/office/officeart/2005/8/layout/orgChart1"/>
    <dgm:cxn modelId="{B7F62217-4E80-4D7F-BC5E-8056E62B3E7E}" type="presParOf" srcId="{3B1BAB77-0FE6-4CF7-9552-9E2A45594EA4}" destId="{8787732A-962C-477C-95C3-3F08116A30A9}" srcOrd="2" destOrd="0" presId="urn:microsoft.com/office/officeart/2005/8/layout/orgChart1"/>
    <dgm:cxn modelId="{AFEED123-D9E5-4407-A9F0-2E9EC102BE0A}" type="presParOf" srcId="{56A5AB32-852C-4DAA-B233-1229FD65B2E6}" destId="{39C0C50D-8DBD-4BBA-9E76-9860EBA89492}" srcOrd="2" destOrd="0" presId="urn:microsoft.com/office/officeart/2005/8/layout/orgChart1"/>
    <dgm:cxn modelId="{9F562DEB-80F5-4055-A9BB-D5F9382EF4A3}" type="presParOf" srcId="{8A465F1C-C493-41B7-BC19-E27C65BB2E51}" destId="{3C08AD84-BEF4-4CDB-9278-48B12B6EFC2F}" srcOrd="6" destOrd="0" presId="urn:microsoft.com/office/officeart/2005/8/layout/orgChart1"/>
    <dgm:cxn modelId="{18231D92-54CF-4010-A872-4835A16D6569}" type="presParOf" srcId="{8A465F1C-C493-41B7-BC19-E27C65BB2E51}" destId="{A8ED1FE1-3240-477A-95D3-78600C967BBD}" srcOrd="7" destOrd="0" presId="urn:microsoft.com/office/officeart/2005/8/layout/orgChart1"/>
    <dgm:cxn modelId="{3B44CACD-885C-4900-9193-42AB8392CDB3}" type="presParOf" srcId="{A8ED1FE1-3240-477A-95D3-78600C967BBD}" destId="{D6AD50F9-00B8-4F63-967D-AD69E442899B}" srcOrd="0" destOrd="0" presId="urn:microsoft.com/office/officeart/2005/8/layout/orgChart1"/>
    <dgm:cxn modelId="{336BB5A5-A49A-4EB0-8B24-BF0EA28514B8}" type="presParOf" srcId="{D6AD50F9-00B8-4F63-967D-AD69E442899B}" destId="{0F8A6CBB-F784-4A47-9F98-FB5AAB17184C}" srcOrd="0" destOrd="0" presId="urn:microsoft.com/office/officeart/2005/8/layout/orgChart1"/>
    <dgm:cxn modelId="{34FF8885-6246-4FDB-AC29-787F8AF57A3F}" type="presParOf" srcId="{D6AD50F9-00B8-4F63-967D-AD69E442899B}" destId="{B085B3E8-8829-4546-AB43-73CA82331073}" srcOrd="1" destOrd="0" presId="urn:microsoft.com/office/officeart/2005/8/layout/orgChart1"/>
    <dgm:cxn modelId="{5B88A923-EF5A-480B-9A2D-A83212B1A488}" type="presParOf" srcId="{A8ED1FE1-3240-477A-95D3-78600C967BBD}" destId="{7CB9C093-90AB-489A-8CD3-C7A5E1218FCC}" srcOrd="1" destOrd="0" presId="urn:microsoft.com/office/officeart/2005/8/layout/orgChart1"/>
    <dgm:cxn modelId="{07435930-E132-483F-9751-BC9AFA050C05}" type="presParOf" srcId="{7CB9C093-90AB-489A-8CD3-C7A5E1218FCC}" destId="{F173EBB3-2D78-438D-8195-0C7BB6480324}" srcOrd="0" destOrd="0" presId="urn:microsoft.com/office/officeart/2005/8/layout/orgChart1"/>
    <dgm:cxn modelId="{5D75595F-5AEE-4880-9BEE-282B76F6B3A4}" type="presParOf" srcId="{7CB9C093-90AB-489A-8CD3-C7A5E1218FCC}" destId="{648DC5AE-5C9D-4078-82B8-5302AD074D3C}" srcOrd="1" destOrd="0" presId="urn:microsoft.com/office/officeart/2005/8/layout/orgChart1"/>
    <dgm:cxn modelId="{B3B95DFB-BA15-4B3D-8B54-82D498ECD168}" type="presParOf" srcId="{648DC5AE-5C9D-4078-82B8-5302AD074D3C}" destId="{C0E46DA0-5C46-4AB6-9279-54FF3D53C9CE}" srcOrd="0" destOrd="0" presId="urn:microsoft.com/office/officeart/2005/8/layout/orgChart1"/>
    <dgm:cxn modelId="{5F55582D-1655-494F-90BC-4A90F8A01B28}" type="presParOf" srcId="{C0E46DA0-5C46-4AB6-9279-54FF3D53C9CE}" destId="{29F7755A-E9D4-46A4-8E67-535C4CDCBE46}" srcOrd="0" destOrd="0" presId="urn:microsoft.com/office/officeart/2005/8/layout/orgChart1"/>
    <dgm:cxn modelId="{EC452DDC-91FC-49A8-93C8-5E7F21980AF8}" type="presParOf" srcId="{C0E46DA0-5C46-4AB6-9279-54FF3D53C9CE}" destId="{2DF4FDF6-32F5-4417-87F4-3ECF086C5C43}" srcOrd="1" destOrd="0" presId="urn:microsoft.com/office/officeart/2005/8/layout/orgChart1"/>
    <dgm:cxn modelId="{F372BE59-D80C-4777-BEAF-A70FEAE39BE0}" type="presParOf" srcId="{648DC5AE-5C9D-4078-82B8-5302AD074D3C}" destId="{4E0F900D-CA96-4B28-9913-2E162520AE0A}" srcOrd="1" destOrd="0" presId="urn:microsoft.com/office/officeart/2005/8/layout/orgChart1"/>
    <dgm:cxn modelId="{EE9AB429-A188-410D-BCAB-723F2EACA1A5}" type="presParOf" srcId="{648DC5AE-5C9D-4078-82B8-5302AD074D3C}" destId="{C4F54183-92C9-4C11-A7F5-4BBF65E4483E}" srcOrd="2" destOrd="0" presId="urn:microsoft.com/office/officeart/2005/8/layout/orgChart1"/>
    <dgm:cxn modelId="{BD18FFFA-E2E7-4BCE-9FBB-D5C44FB1C1F4}" type="presParOf" srcId="{7CB9C093-90AB-489A-8CD3-C7A5E1218FCC}" destId="{CA946EB4-EE5D-4F2C-8491-D05CEBE549AD}" srcOrd="2" destOrd="0" presId="urn:microsoft.com/office/officeart/2005/8/layout/orgChart1"/>
    <dgm:cxn modelId="{5D1C9384-22D4-49E1-8172-8C2F880ED74F}" type="presParOf" srcId="{7CB9C093-90AB-489A-8CD3-C7A5E1218FCC}" destId="{AF9CE76E-ABE6-4E39-828B-73958B1ABDA9}" srcOrd="3" destOrd="0" presId="urn:microsoft.com/office/officeart/2005/8/layout/orgChart1"/>
    <dgm:cxn modelId="{3ECF5ED6-28F1-4026-A37E-BB0552C4D181}" type="presParOf" srcId="{AF9CE76E-ABE6-4E39-828B-73958B1ABDA9}" destId="{14604294-879E-4145-BD43-1C8B443E0145}" srcOrd="0" destOrd="0" presId="urn:microsoft.com/office/officeart/2005/8/layout/orgChart1"/>
    <dgm:cxn modelId="{4F620AB3-423B-4AD5-9F5D-0338303572B3}" type="presParOf" srcId="{14604294-879E-4145-BD43-1C8B443E0145}" destId="{9BEEF7B7-085D-43BA-8744-72E4B6C5AE73}" srcOrd="0" destOrd="0" presId="urn:microsoft.com/office/officeart/2005/8/layout/orgChart1"/>
    <dgm:cxn modelId="{6F578336-9D12-4A3D-A56B-4D9F79CE5DFD}" type="presParOf" srcId="{14604294-879E-4145-BD43-1C8B443E0145}" destId="{24243488-9011-43D7-BB90-50CB520A9DB9}" srcOrd="1" destOrd="0" presId="urn:microsoft.com/office/officeart/2005/8/layout/orgChart1"/>
    <dgm:cxn modelId="{AB79AB73-57EA-447E-AEEB-4686D4C7BE8A}" type="presParOf" srcId="{AF9CE76E-ABE6-4E39-828B-73958B1ABDA9}" destId="{F7DD7F2E-85B4-4BA7-9258-A3B86D7A7587}" srcOrd="1" destOrd="0" presId="urn:microsoft.com/office/officeart/2005/8/layout/orgChart1"/>
    <dgm:cxn modelId="{5991221D-AF11-4CE3-AD50-4994E29F3536}" type="presParOf" srcId="{AF9CE76E-ABE6-4E39-828B-73958B1ABDA9}" destId="{695D0174-39E1-47E3-A9D8-D2A66A6471D7}" srcOrd="2" destOrd="0" presId="urn:microsoft.com/office/officeart/2005/8/layout/orgChart1"/>
    <dgm:cxn modelId="{9152C263-EBC4-401B-9DC4-A2AB03EDB9D8}" type="presParOf" srcId="{7CB9C093-90AB-489A-8CD3-C7A5E1218FCC}" destId="{CA738381-DF13-41CE-A78C-EA18F03E76A0}" srcOrd="4" destOrd="0" presId="urn:microsoft.com/office/officeart/2005/8/layout/orgChart1"/>
    <dgm:cxn modelId="{7160CB4B-5A17-4727-B972-32D34C54DB04}" type="presParOf" srcId="{7CB9C093-90AB-489A-8CD3-C7A5E1218FCC}" destId="{3523F291-8812-4EC5-B0C8-B5F9DAC2CC64}" srcOrd="5" destOrd="0" presId="urn:microsoft.com/office/officeart/2005/8/layout/orgChart1"/>
    <dgm:cxn modelId="{9980F461-05FF-4E29-94DA-7D1D884C2A15}" type="presParOf" srcId="{3523F291-8812-4EC5-B0C8-B5F9DAC2CC64}" destId="{52FA7DF3-01FC-4D8A-948A-D8E6293ECC9A}" srcOrd="0" destOrd="0" presId="urn:microsoft.com/office/officeart/2005/8/layout/orgChart1"/>
    <dgm:cxn modelId="{49849F20-E512-4B0C-8A88-D17F4F3BA2CB}" type="presParOf" srcId="{52FA7DF3-01FC-4D8A-948A-D8E6293ECC9A}" destId="{09845419-A7BC-4F54-AE52-D9297F4448BB}" srcOrd="0" destOrd="0" presId="urn:microsoft.com/office/officeart/2005/8/layout/orgChart1"/>
    <dgm:cxn modelId="{B2FE9A77-C00F-4924-9150-09211980D045}" type="presParOf" srcId="{52FA7DF3-01FC-4D8A-948A-D8E6293ECC9A}" destId="{B86A047C-DD8A-41AC-8B5C-77EE40E379D9}" srcOrd="1" destOrd="0" presId="urn:microsoft.com/office/officeart/2005/8/layout/orgChart1"/>
    <dgm:cxn modelId="{925A4C10-8634-441D-9EE8-9525CE9B394A}" type="presParOf" srcId="{3523F291-8812-4EC5-B0C8-B5F9DAC2CC64}" destId="{68B93E7F-3591-41B4-A901-99C2821CA4F2}" srcOrd="1" destOrd="0" presId="urn:microsoft.com/office/officeart/2005/8/layout/orgChart1"/>
    <dgm:cxn modelId="{43BF4D24-F34F-4154-A9A0-FA24A37AAC0A}" type="presParOf" srcId="{3523F291-8812-4EC5-B0C8-B5F9DAC2CC64}" destId="{B5B1380A-5ED7-49D5-A06C-4425AFE8BDED}" srcOrd="2" destOrd="0" presId="urn:microsoft.com/office/officeart/2005/8/layout/orgChart1"/>
    <dgm:cxn modelId="{C70BE09E-BBAB-48FB-88F0-AF742047FEBB}" type="presParOf" srcId="{7CB9C093-90AB-489A-8CD3-C7A5E1218FCC}" destId="{3627FD0F-704E-4334-BD1A-3A6F54C9BEC1}" srcOrd="6" destOrd="0" presId="urn:microsoft.com/office/officeart/2005/8/layout/orgChart1"/>
    <dgm:cxn modelId="{B5E03780-3AF7-4A3A-A825-24C41CE48BE2}" type="presParOf" srcId="{7CB9C093-90AB-489A-8CD3-C7A5E1218FCC}" destId="{98984B06-2F63-4285-94BC-0E26990D7352}" srcOrd="7" destOrd="0" presId="urn:microsoft.com/office/officeart/2005/8/layout/orgChart1"/>
    <dgm:cxn modelId="{B829C92F-10F9-436B-80DE-F97C6BBC4B02}" type="presParOf" srcId="{98984B06-2F63-4285-94BC-0E26990D7352}" destId="{1F7B0A8E-639D-4CF0-9A81-942B06A00689}" srcOrd="0" destOrd="0" presId="urn:microsoft.com/office/officeart/2005/8/layout/orgChart1"/>
    <dgm:cxn modelId="{CC0E6EB7-8867-4968-A41A-3E2D4E89F6C7}" type="presParOf" srcId="{1F7B0A8E-639D-4CF0-9A81-942B06A00689}" destId="{ACB484C8-501B-4870-B5E1-F9B318A03A01}" srcOrd="0" destOrd="0" presId="urn:microsoft.com/office/officeart/2005/8/layout/orgChart1"/>
    <dgm:cxn modelId="{F73217C1-98EA-4EF9-B1A9-21D56F546672}" type="presParOf" srcId="{1F7B0A8E-639D-4CF0-9A81-942B06A00689}" destId="{C1EDBAD4-3101-4F9F-888E-7451D5593F08}" srcOrd="1" destOrd="0" presId="urn:microsoft.com/office/officeart/2005/8/layout/orgChart1"/>
    <dgm:cxn modelId="{8124F2A5-56AD-4AB1-B0AD-615996E9B960}" type="presParOf" srcId="{98984B06-2F63-4285-94BC-0E26990D7352}" destId="{D264D554-4302-4A9F-A5E7-0BD5DD59E2F0}" srcOrd="1" destOrd="0" presId="urn:microsoft.com/office/officeart/2005/8/layout/orgChart1"/>
    <dgm:cxn modelId="{E8CD8415-D078-4D23-9B70-E19F7218753F}" type="presParOf" srcId="{98984B06-2F63-4285-94BC-0E26990D7352}" destId="{4EAA08ED-3A7C-41AB-B910-C3A6501FA1E0}" srcOrd="2" destOrd="0" presId="urn:microsoft.com/office/officeart/2005/8/layout/orgChart1"/>
    <dgm:cxn modelId="{ADB7FB72-CE0F-454F-940D-F3313441274B}" type="presParOf" srcId="{7CB9C093-90AB-489A-8CD3-C7A5E1218FCC}" destId="{7E82F4A7-A621-4C44-9C64-A9BCC48C0F39}" srcOrd="8" destOrd="0" presId="urn:microsoft.com/office/officeart/2005/8/layout/orgChart1"/>
    <dgm:cxn modelId="{CC116B3D-86F3-4381-8D71-6E1F36ED18D5}" type="presParOf" srcId="{7CB9C093-90AB-489A-8CD3-C7A5E1218FCC}" destId="{6D3D3A33-CE3D-4611-8F17-5AD055E4C6E1}" srcOrd="9" destOrd="0" presId="urn:microsoft.com/office/officeart/2005/8/layout/orgChart1"/>
    <dgm:cxn modelId="{EAAFA06F-4682-46A5-BC04-D2CEC9A6B768}" type="presParOf" srcId="{6D3D3A33-CE3D-4611-8F17-5AD055E4C6E1}" destId="{0252A8C0-FF62-4A48-83C0-5A789B910A17}" srcOrd="0" destOrd="0" presId="urn:microsoft.com/office/officeart/2005/8/layout/orgChart1"/>
    <dgm:cxn modelId="{30632C25-0FD0-400F-8ACE-CC2E5B476B7D}" type="presParOf" srcId="{0252A8C0-FF62-4A48-83C0-5A789B910A17}" destId="{4D30411F-F5B5-4243-A777-1D7D92A27016}" srcOrd="0" destOrd="0" presId="urn:microsoft.com/office/officeart/2005/8/layout/orgChart1"/>
    <dgm:cxn modelId="{0636B66A-30C0-48A2-815F-01B423CC16B7}" type="presParOf" srcId="{0252A8C0-FF62-4A48-83C0-5A789B910A17}" destId="{A9A3C5AE-6718-4525-BC6A-B9C1F10D7FE5}" srcOrd="1" destOrd="0" presId="urn:microsoft.com/office/officeart/2005/8/layout/orgChart1"/>
    <dgm:cxn modelId="{18CBC6DE-54C0-4D29-8594-1CB9A1DCC33C}" type="presParOf" srcId="{6D3D3A33-CE3D-4611-8F17-5AD055E4C6E1}" destId="{2E49CCB2-7FDB-4F4F-A6BB-AC199E75BB8C}" srcOrd="1" destOrd="0" presId="urn:microsoft.com/office/officeart/2005/8/layout/orgChart1"/>
    <dgm:cxn modelId="{28FC6E70-FFD4-45E5-B597-BF4AA4C95ACF}" type="presParOf" srcId="{6D3D3A33-CE3D-4611-8F17-5AD055E4C6E1}" destId="{01F01C75-0AA2-4439-9407-5F1F865C10BD}" srcOrd="2" destOrd="0" presId="urn:microsoft.com/office/officeart/2005/8/layout/orgChart1"/>
    <dgm:cxn modelId="{6146A1EF-BB4D-4ED8-B8FA-972A7877B47C}" type="presParOf" srcId="{A8ED1FE1-3240-477A-95D3-78600C967BBD}" destId="{59E179DD-706C-4EEE-BF1A-BC65FB9871B0}" srcOrd="2" destOrd="0" presId="urn:microsoft.com/office/officeart/2005/8/layout/orgChart1"/>
    <dgm:cxn modelId="{433F0697-ED84-4196-B291-1E234E0B1FB9}" type="presParOf" srcId="{8A465F1C-C493-41B7-BC19-E27C65BB2E51}" destId="{6FCED41F-C2B7-4849-94CC-2D23AF052444}" srcOrd="8" destOrd="0" presId="urn:microsoft.com/office/officeart/2005/8/layout/orgChart1"/>
    <dgm:cxn modelId="{2E7791AB-A175-4EEA-A897-02695D31D32D}" type="presParOf" srcId="{8A465F1C-C493-41B7-BC19-E27C65BB2E51}" destId="{AB92CFB3-D135-4D0F-A922-169393D8D64A}" srcOrd="9" destOrd="0" presId="urn:microsoft.com/office/officeart/2005/8/layout/orgChart1"/>
    <dgm:cxn modelId="{D82F32A1-C8B6-462E-AF8F-4D254FDF471E}" type="presParOf" srcId="{AB92CFB3-D135-4D0F-A922-169393D8D64A}" destId="{8FD2FAF4-0E15-4C2D-99C3-EFC086FD9A2D}" srcOrd="0" destOrd="0" presId="urn:microsoft.com/office/officeart/2005/8/layout/orgChart1"/>
    <dgm:cxn modelId="{762C8E3A-EFF8-4CC5-A458-0B5A8A363DBA}" type="presParOf" srcId="{8FD2FAF4-0E15-4C2D-99C3-EFC086FD9A2D}" destId="{A0109D31-CA07-4BBC-BFFB-A0792438E91A}" srcOrd="0" destOrd="0" presId="urn:microsoft.com/office/officeart/2005/8/layout/orgChart1"/>
    <dgm:cxn modelId="{426C2A7F-CD95-4074-B14F-89F1B2805E22}" type="presParOf" srcId="{8FD2FAF4-0E15-4C2D-99C3-EFC086FD9A2D}" destId="{2181F600-495D-4370-9360-10FD163FD428}" srcOrd="1" destOrd="0" presId="urn:microsoft.com/office/officeart/2005/8/layout/orgChart1"/>
    <dgm:cxn modelId="{FC5B4630-B1CB-4AA9-82EB-5B0EB852C845}" type="presParOf" srcId="{AB92CFB3-D135-4D0F-A922-169393D8D64A}" destId="{7F55194D-E619-4D28-90CE-07E46F04A3CD}" srcOrd="1" destOrd="0" presId="urn:microsoft.com/office/officeart/2005/8/layout/orgChart1"/>
    <dgm:cxn modelId="{80658E92-884F-42E6-9F82-1689E0025C7A}" type="presParOf" srcId="{7F55194D-E619-4D28-90CE-07E46F04A3CD}" destId="{ED741F24-08F0-4882-8671-E0E6AB8851D2}" srcOrd="0" destOrd="0" presId="urn:microsoft.com/office/officeart/2005/8/layout/orgChart1"/>
    <dgm:cxn modelId="{029AF0C4-227D-4913-B67A-A98E8ED7BA30}" type="presParOf" srcId="{7F55194D-E619-4D28-90CE-07E46F04A3CD}" destId="{B0F1C6A8-42F6-48B0-8823-29D6BDA362A9}" srcOrd="1" destOrd="0" presId="urn:microsoft.com/office/officeart/2005/8/layout/orgChart1"/>
    <dgm:cxn modelId="{473987E9-2BB1-4562-9217-EC90ACA1080E}" type="presParOf" srcId="{B0F1C6A8-42F6-48B0-8823-29D6BDA362A9}" destId="{0A43DED3-EA02-478E-A585-C645CAB65573}" srcOrd="0" destOrd="0" presId="urn:microsoft.com/office/officeart/2005/8/layout/orgChart1"/>
    <dgm:cxn modelId="{1F2B92BA-D9F5-42DE-AEDA-B93DE191364E}" type="presParOf" srcId="{0A43DED3-EA02-478E-A585-C645CAB65573}" destId="{C5BCC2E7-C43D-417B-84D4-F1E86887C5D3}" srcOrd="0" destOrd="0" presId="urn:microsoft.com/office/officeart/2005/8/layout/orgChart1"/>
    <dgm:cxn modelId="{B3D08B26-4BBA-4360-B28B-B5AF639D6A38}" type="presParOf" srcId="{0A43DED3-EA02-478E-A585-C645CAB65573}" destId="{8F599E46-E62A-4F1C-876F-1AA47431E4D7}" srcOrd="1" destOrd="0" presId="urn:microsoft.com/office/officeart/2005/8/layout/orgChart1"/>
    <dgm:cxn modelId="{FC6DB740-05BF-4412-862A-F04DC88CD02D}" type="presParOf" srcId="{B0F1C6A8-42F6-48B0-8823-29D6BDA362A9}" destId="{6F76554C-5609-415E-95C8-535313435E9B}" srcOrd="1" destOrd="0" presId="urn:microsoft.com/office/officeart/2005/8/layout/orgChart1"/>
    <dgm:cxn modelId="{E3C6F3B7-AFC0-409F-9791-C004B2BCC4A1}" type="presParOf" srcId="{B0F1C6A8-42F6-48B0-8823-29D6BDA362A9}" destId="{036099B0-6B1C-43C1-85B0-521D445737BE}" srcOrd="2" destOrd="0" presId="urn:microsoft.com/office/officeart/2005/8/layout/orgChart1"/>
    <dgm:cxn modelId="{D6BF18C4-AB8E-4DE7-B04B-032C1231FF92}" type="presParOf" srcId="{7F55194D-E619-4D28-90CE-07E46F04A3CD}" destId="{61447A0B-B62D-462D-8608-58C95F74887F}" srcOrd="2" destOrd="0" presId="urn:microsoft.com/office/officeart/2005/8/layout/orgChart1"/>
    <dgm:cxn modelId="{0A60F587-2D9F-4FDE-ABBB-137AAC5B5ED4}" type="presParOf" srcId="{7F55194D-E619-4D28-90CE-07E46F04A3CD}" destId="{17E3D0BD-B69A-4F0E-ACC7-6DDA6C9EC9F6}" srcOrd="3" destOrd="0" presId="urn:microsoft.com/office/officeart/2005/8/layout/orgChart1"/>
    <dgm:cxn modelId="{40F82CB3-456E-47D0-BFEE-FA281FB3CE1C}" type="presParOf" srcId="{17E3D0BD-B69A-4F0E-ACC7-6DDA6C9EC9F6}" destId="{7E2FD34D-2D52-4C16-9228-789FDA39332D}" srcOrd="0" destOrd="0" presId="urn:microsoft.com/office/officeart/2005/8/layout/orgChart1"/>
    <dgm:cxn modelId="{DC9F5447-B160-477A-845E-4E9ED981AB37}" type="presParOf" srcId="{7E2FD34D-2D52-4C16-9228-789FDA39332D}" destId="{C47FED74-0F5F-45FB-A294-3AF478EAD51F}" srcOrd="0" destOrd="0" presId="urn:microsoft.com/office/officeart/2005/8/layout/orgChart1"/>
    <dgm:cxn modelId="{74467E49-1C8D-4613-BD1A-A0A985142BB9}" type="presParOf" srcId="{7E2FD34D-2D52-4C16-9228-789FDA39332D}" destId="{1960D639-C2C3-4B20-8B39-3BEBC84CFC09}" srcOrd="1" destOrd="0" presId="urn:microsoft.com/office/officeart/2005/8/layout/orgChart1"/>
    <dgm:cxn modelId="{82EA6395-8250-4EE5-9E84-9D2D5AF003FD}" type="presParOf" srcId="{17E3D0BD-B69A-4F0E-ACC7-6DDA6C9EC9F6}" destId="{B345E155-E0D1-4CBA-80A2-24DD1A6E0543}" srcOrd="1" destOrd="0" presId="urn:microsoft.com/office/officeart/2005/8/layout/orgChart1"/>
    <dgm:cxn modelId="{1F487608-A89C-4CAD-811C-E4656AE1B1BA}" type="presParOf" srcId="{17E3D0BD-B69A-4F0E-ACC7-6DDA6C9EC9F6}" destId="{7025A27B-6162-4EE6-AC58-365D75624F36}" srcOrd="2" destOrd="0" presId="urn:microsoft.com/office/officeart/2005/8/layout/orgChart1"/>
    <dgm:cxn modelId="{216903AE-4B2A-46FE-851B-FE74360945D8}" type="presParOf" srcId="{7F55194D-E619-4D28-90CE-07E46F04A3CD}" destId="{69437903-890F-4D87-8A63-3C47C3316A93}" srcOrd="4" destOrd="0" presId="urn:microsoft.com/office/officeart/2005/8/layout/orgChart1"/>
    <dgm:cxn modelId="{AFA21B3A-67BF-423F-ABB9-B132F076F7F8}" type="presParOf" srcId="{7F55194D-E619-4D28-90CE-07E46F04A3CD}" destId="{303AC6E8-A075-47F8-817E-82EA03F289C8}" srcOrd="5" destOrd="0" presId="urn:microsoft.com/office/officeart/2005/8/layout/orgChart1"/>
    <dgm:cxn modelId="{565B52A5-6B2E-49BE-8AD9-70A604AC6B9B}" type="presParOf" srcId="{303AC6E8-A075-47F8-817E-82EA03F289C8}" destId="{5D8DBDE0-4D59-40AC-A808-675F4CE1A1BE}" srcOrd="0" destOrd="0" presId="urn:microsoft.com/office/officeart/2005/8/layout/orgChart1"/>
    <dgm:cxn modelId="{DE26BD17-42A4-4E4A-B0B4-578B3226D6C8}" type="presParOf" srcId="{5D8DBDE0-4D59-40AC-A808-675F4CE1A1BE}" destId="{5BBD4004-C9C5-4BA3-9051-2287B8F2C464}" srcOrd="0" destOrd="0" presId="urn:microsoft.com/office/officeart/2005/8/layout/orgChart1"/>
    <dgm:cxn modelId="{605F3FCB-4625-4DEF-95EB-FC988E874F92}" type="presParOf" srcId="{5D8DBDE0-4D59-40AC-A808-675F4CE1A1BE}" destId="{4E268E1C-3626-4F12-BC92-6054525AB67E}" srcOrd="1" destOrd="0" presId="urn:microsoft.com/office/officeart/2005/8/layout/orgChart1"/>
    <dgm:cxn modelId="{BA7DA19D-BD67-49AE-9E73-A73243086082}" type="presParOf" srcId="{303AC6E8-A075-47F8-817E-82EA03F289C8}" destId="{18B261C7-1DCF-4EC8-84DF-4E44CAE67D21}" srcOrd="1" destOrd="0" presId="urn:microsoft.com/office/officeart/2005/8/layout/orgChart1"/>
    <dgm:cxn modelId="{7221CB01-5D5A-4E02-B474-4F08EEA76E93}" type="presParOf" srcId="{303AC6E8-A075-47F8-817E-82EA03F289C8}" destId="{C1B2B1B7-DAC0-4B81-A840-626AF1301A5E}" srcOrd="2" destOrd="0" presId="urn:microsoft.com/office/officeart/2005/8/layout/orgChart1"/>
    <dgm:cxn modelId="{AF381706-FDB9-4339-AEF4-7A84CFC5CAFF}" type="presParOf" srcId="{AB92CFB3-D135-4D0F-A922-169393D8D64A}" destId="{1E9C2A53-F853-4FF2-8E29-46049682092D}" srcOrd="2" destOrd="0" presId="urn:microsoft.com/office/officeart/2005/8/layout/orgChart1"/>
    <dgm:cxn modelId="{92E31D1A-D6CC-4BBD-909E-741D961CB5AF}" type="presParOf" srcId="{8A465F1C-C493-41B7-BC19-E27C65BB2E51}" destId="{D6E3908F-53DE-4D47-AF2D-B990C4CF2630}" srcOrd="10" destOrd="0" presId="urn:microsoft.com/office/officeart/2005/8/layout/orgChart1"/>
    <dgm:cxn modelId="{E5B04F15-212C-46B9-843F-15F49F649B8E}" type="presParOf" srcId="{8A465F1C-C493-41B7-BC19-E27C65BB2E51}" destId="{D952E888-ED9E-41D9-BFB5-ACA031FF574B}" srcOrd="11" destOrd="0" presId="urn:microsoft.com/office/officeart/2005/8/layout/orgChart1"/>
    <dgm:cxn modelId="{16871784-AF53-456A-BCEA-590ECE9D7516}" type="presParOf" srcId="{D952E888-ED9E-41D9-BFB5-ACA031FF574B}" destId="{C93D9C5E-2D58-4DAC-B4A7-FBEF0741AD62}" srcOrd="0" destOrd="0" presId="urn:microsoft.com/office/officeart/2005/8/layout/orgChart1"/>
    <dgm:cxn modelId="{E067B350-ABDA-48DA-ACEB-7BB2F9D30ACA}" type="presParOf" srcId="{C93D9C5E-2D58-4DAC-B4A7-FBEF0741AD62}" destId="{EC5BD207-FD1A-4D95-B76B-F45DE784791A}" srcOrd="0" destOrd="0" presId="urn:microsoft.com/office/officeart/2005/8/layout/orgChart1"/>
    <dgm:cxn modelId="{078BA210-E101-4E9A-8E7B-307D5FA8DDC3}" type="presParOf" srcId="{C93D9C5E-2D58-4DAC-B4A7-FBEF0741AD62}" destId="{11AE3DA8-0083-4775-8B88-14CF265318C3}" srcOrd="1" destOrd="0" presId="urn:microsoft.com/office/officeart/2005/8/layout/orgChart1"/>
    <dgm:cxn modelId="{845A8089-7CF3-4979-8C67-69295FBFB281}" type="presParOf" srcId="{D952E888-ED9E-41D9-BFB5-ACA031FF574B}" destId="{8BE1F8AE-D957-4FCB-B8D9-E59F6492EDE2}" srcOrd="1" destOrd="0" presId="urn:microsoft.com/office/officeart/2005/8/layout/orgChart1"/>
    <dgm:cxn modelId="{8B420334-0703-4FAC-87AA-61DEFB729120}" type="presParOf" srcId="{8BE1F8AE-D957-4FCB-B8D9-E59F6492EDE2}" destId="{BE13C1C8-CD36-4C8C-A97B-5C699E05AD57}" srcOrd="0" destOrd="0" presId="urn:microsoft.com/office/officeart/2005/8/layout/orgChart1"/>
    <dgm:cxn modelId="{1A73D7E7-0642-4FC9-91A6-1ED15CB2D24D}" type="presParOf" srcId="{8BE1F8AE-D957-4FCB-B8D9-E59F6492EDE2}" destId="{8AC33278-07CA-496C-AC7F-1CDF9ABD2760}" srcOrd="1" destOrd="0" presId="urn:microsoft.com/office/officeart/2005/8/layout/orgChart1"/>
    <dgm:cxn modelId="{0116CDFD-B4BF-45DC-A111-E0DB89447EB8}" type="presParOf" srcId="{8AC33278-07CA-496C-AC7F-1CDF9ABD2760}" destId="{C976322C-84CF-4A6A-AD00-AC02CD76106A}" srcOrd="0" destOrd="0" presId="urn:microsoft.com/office/officeart/2005/8/layout/orgChart1"/>
    <dgm:cxn modelId="{83F8B036-A3F3-4DE2-A019-941EB916785A}" type="presParOf" srcId="{C976322C-84CF-4A6A-AD00-AC02CD76106A}" destId="{A15A4B81-BA8F-4CEE-92E6-17EB1B1DC4CA}" srcOrd="0" destOrd="0" presId="urn:microsoft.com/office/officeart/2005/8/layout/orgChart1"/>
    <dgm:cxn modelId="{779B06AD-61E2-4BCE-A74B-009A71F7C961}" type="presParOf" srcId="{C976322C-84CF-4A6A-AD00-AC02CD76106A}" destId="{5829D13F-BC77-4F49-98D0-F4B5D53E25E9}" srcOrd="1" destOrd="0" presId="urn:microsoft.com/office/officeart/2005/8/layout/orgChart1"/>
    <dgm:cxn modelId="{651FACE9-0A72-43DB-A57A-280CF656BD03}" type="presParOf" srcId="{8AC33278-07CA-496C-AC7F-1CDF9ABD2760}" destId="{E75F320C-0ABE-45E0-898E-3CD38AD663BF}" srcOrd="1" destOrd="0" presId="urn:microsoft.com/office/officeart/2005/8/layout/orgChart1"/>
    <dgm:cxn modelId="{D2CF4748-1431-4869-9197-8DB34140302C}" type="presParOf" srcId="{8AC33278-07CA-496C-AC7F-1CDF9ABD2760}" destId="{7F673D46-E1F5-428C-8AC9-39003FB2C06A}" srcOrd="2" destOrd="0" presId="urn:microsoft.com/office/officeart/2005/8/layout/orgChart1"/>
    <dgm:cxn modelId="{A67949DE-EB67-43CA-830A-1B56EE5BCA0E}" type="presParOf" srcId="{8BE1F8AE-D957-4FCB-B8D9-E59F6492EDE2}" destId="{0F7444B0-DE34-47FE-AE85-11251A1DB8B9}" srcOrd="2" destOrd="0" presId="urn:microsoft.com/office/officeart/2005/8/layout/orgChart1"/>
    <dgm:cxn modelId="{532C7775-EC2F-4ACB-BAF2-A4F8A103734B}" type="presParOf" srcId="{8BE1F8AE-D957-4FCB-B8D9-E59F6492EDE2}" destId="{696BA858-A02D-468A-8343-5BF7439C67E1}" srcOrd="3" destOrd="0" presId="urn:microsoft.com/office/officeart/2005/8/layout/orgChart1"/>
    <dgm:cxn modelId="{6CA1D061-5BF8-47CA-9E98-8C7AAB92ECF4}" type="presParOf" srcId="{696BA858-A02D-468A-8343-5BF7439C67E1}" destId="{49FA1BA8-7945-4F8C-8AF4-44D9F96251E0}" srcOrd="0" destOrd="0" presId="urn:microsoft.com/office/officeart/2005/8/layout/orgChart1"/>
    <dgm:cxn modelId="{928775FB-2998-44D0-81B6-C2546BE93BFF}" type="presParOf" srcId="{49FA1BA8-7945-4F8C-8AF4-44D9F96251E0}" destId="{5E3C0E19-A713-44C5-831C-6E0DD91F96CD}" srcOrd="0" destOrd="0" presId="urn:microsoft.com/office/officeart/2005/8/layout/orgChart1"/>
    <dgm:cxn modelId="{45F86A1A-39BB-4395-9177-C96435E5F00E}" type="presParOf" srcId="{49FA1BA8-7945-4F8C-8AF4-44D9F96251E0}" destId="{37F583E4-C48C-4DD6-B2FF-9825BFD45007}" srcOrd="1" destOrd="0" presId="urn:microsoft.com/office/officeart/2005/8/layout/orgChart1"/>
    <dgm:cxn modelId="{B2CC2737-CF35-46AF-9745-5212C4D3A6DD}" type="presParOf" srcId="{696BA858-A02D-468A-8343-5BF7439C67E1}" destId="{5077A8FE-C922-4B56-A1CB-2EBB26B97AFB}" srcOrd="1" destOrd="0" presId="urn:microsoft.com/office/officeart/2005/8/layout/orgChart1"/>
    <dgm:cxn modelId="{E84C0C5B-9577-4192-9D0E-D7B3401D2E0E}" type="presParOf" srcId="{696BA858-A02D-468A-8343-5BF7439C67E1}" destId="{4358B024-E245-4A1E-9DB3-E8633408AED1}" srcOrd="2" destOrd="0" presId="urn:microsoft.com/office/officeart/2005/8/layout/orgChart1"/>
    <dgm:cxn modelId="{35E29B50-2AFC-4FB7-A5E1-AF7A2C883D2E}" type="presParOf" srcId="{8BE1F8AE-D957-4FCB-B8D9-E59F6492EDE2}" destId="{4D8960FC-9AB5-477E-9011-54FA0AD1D945}" srcOrd="4" destOrd="0" presId="urn:microsoft.com/office/officeart/2005/8/layout/orgChart1"/>
    <dgm:cxn modelId="{B7F9D3FC-6969-4C66-82AE-8A29C048EA6F}" type="presParOf" srcId="{8BE1F8AE-D957-4FCB-B8D9-E59F6492EDE2}" destId="{5DB8E25F-A986-4148-A635-5A4DDC488C3D}" srcOrd="5" destOrd="0" presId="urn:microsoft.com/office/officeart/2005/8/layout/orgChart1"/>
    <dgm:cxn modelId="{62F70E5D-2670-48F5-97FA-D88922F47F21}" type="presParOf" srcId="{5DB8E25F-A986-4148-A635-5A4DDC488C3D}" destId="{491D04B7-5EC9-4F42-8494-CDB67A1F792C}" srcOrd="0" destOrd="0" presId="urn:microsoft.com/office/officeart/2005/8/layout/orgChart1"/>
    <dgm:cxn modelId="{8A3496D9-B185-4151-A12E-612498707C0B}" type="presParOf" srcId="{491D04B7-5EC9-4F42-8494-CDB67A1F792C}" destId="{3C5362FF-FE9C-4F60-B211-0DF8033B9710}" srcOrd="0" destOrd="0" presId="urn:microsoft.com/office/officeart/2005/8/layout/orgChart1"/>
    <dgm:cxn modelId="{F86AB466-96E8-4C3A-9B77-DA4DDF39EEA9}" type="presParOf" srcId="{491D04B7-5EC9-4F42-8494-CDB67A1F792C}" destId="{49A0FF58-1FC7-4A84-AB96-859B727FF108}" srcOrd="1" destOrd="0" presId="urn:microsoft.com/office/officeart/2005/8/layout/orgChart1"/>
    <dgm:cxn modelId="{30A3B1EA-B354-4313-AFC4-630A3B110B9A}" type="presParOf" srcId="{5DB8E25F-A986-4148-A635-5A4DDC488C3D}" destId="{AAB7A45D-3785-480D-819E-73F575604F15}" srcOrd="1" destOrd="0" presId="urn:microsoft.com/office/officeart/2005/8/layout/orgChart1"/>
    <dgm:cxn modelId="{41276D5A-9B2F-4D77-A52F-92771DA0F5A0}" type="presParOf" srcId="{5DB8E25F-A986-4148-A635-5A4DDC488C3D}" destId="{05CB6635-298C-42CA-BF72-5053B48189A6}" srcOrd="2" destOrd="0" presId="urn:microsoft.com/office/officeart/2005/8/layout/orgChart1"/>
    <dgm:cxn modelId="{2653204D-1E88-4B76-8561-DE5B6C2B480C}" type="presParOf" srcId="{8BE1F8AE-D957-4FCB-B8D9-E59F6492EDE2}" destId="{841D48EE-0852-4870-8F7E-32384B722CBC}" srcOrd="6" destOrd="0" presId="urn:microsoft.com/office/officeart/2005/8/layout/orgChart1"/>
    <dgm:cxn modelId="{B0FB7977-122C-49A5-86CA-47913980B0F6}" type="presParOf" srcId="{8BE1F8AE-D957-4FCB-B8D9-E59F6492EDE2}" destId="{779C7857-E4EB-4BFB-B029-5B6FC9929B4B}" srcOrd="7" destOrd="0" presId="urn:microsoft.com/office/officeart/2005/8/layout/orgChart1"/>
    <dgm:cxn modelId="{EBED25BB-7136-402D-ADBF-4306323BD9A5}" type="presParOf" srcId="{779C7857-E4EB-4BFB-B029-5B6FC9929B4B}" destId="{A0982829-1222-40A2-A74B-EB33C6760A85}" srcOrd="0" destOrd="0" presId="urn:microsoft.com/office/officeart/2005/8/layout/orgChart1"/>
    <dgm:cxn modelId="{2C47B745-8C06-49B6-993C-88451865E8F6}" type="presParOf" srcId="{A0982829-1222-40A2-A74B-EB33C6760A85}" destId="{C9B4145F-3ACC-4323-A57C-66257801A044}" srcOrd="0" destOrd="0" presId="urn:microsoft.com/office/officeart/2005/8/layout/orgChart1"/>
    <dgm:cxn modelId="{010A3EA5-75E7-49C3-97DD-3CEC71CD9570}" type="presParOf" srcId="{A0982829-1222-40A2-A74B-EB33C6760A85}" destId="{05898B9C-6411-4ECA-802E-9C565E06CA7D}" srcOrd="1" destOrd="0" presId="urn:microsoft.com/office/officeart/2005/8/layout/orgChart1"/>
    <dgm:cxn modelId="{494F3E75-0882-45A6-AC36-7E7483AA1E27}" type="presParOf" srcId="{779C7857-E4EB-4BFB-B029-5B6FC9929B4B}" destId="{F644F7F3-9149-4E30-AD44-0AAA7E5A619A}" srcOrd="1" destOrd="0" presId="urn:microsoft.com/office/officeart/2005/8/layout/orgChart1"/>
    <dgm:cxn modelId="{47CDF813-1EE7-4D9C-A10F-210505D2F825}" type="presParOf" srcId="{779C7857-E4EB-4BFB-B029-5B6FC9929B4B}" destId="{9BF5B893-B55B-41CD-A5E2-B4FCC7F73ED9}" srcOrd="2" destOrd="0" presId="urn:microsoft.com/office/officeart/2005/8/layout/orgChart1"/>
    <dgm:cxn modelId="{53DD5A94-DA26-479A-8891-C1700950EACD}" type="presParOf" srcId="{8BE1F8AE-D957-4FCB-B8D9-E59F6492EDE2}" destId="{015F891B-0E98-44D9-9BCC-4FCAD34207F6}" srcOrd="8" destOrd="0" presId="urn:microsoft.com/office/officeart/2005/8/layout/orgChart1"/>
    <dgm:cxn modelId="{8A498A79-57E2-4A96-9666-052294B02E04}" type="presParOf" srcId="{8BE1F8AE-D957-4FCB-B8D9-E59F6492EDE2}" destId="{67F1D90B-F451-4C7B-B87D-A5D4152ABA51}" srcOrd="9" destOrd="0" presId="urn:microsoft.com/office/officeart/2005/8/layout/orgChart1"/>
    <dgm:cxn modelId="{3B70E351-3630-486E-967C-AA5A4E8A40F6}" type="presParOf" srcId="{67F1D90B-F451-4C7B-B87D-A5D4152ABA51}" destId="{AD2EF3A1-FBE2-429B-B6CF-91BD7A5177D2}" srcOrd="0" destOrd="0" presId="urn:microsoft.com/office/officeart/2005/8/layout/orgChart1"/>
    <dgm:cxn modelId="{43BE649B-DF10-475D-B6C5-EF315E50E5C1}" type="presParOf" srcId="{AD2EF3A1-FBE2-429B-B6CF-91BD7A5177D2}" destId="{8080500F-12C6-4FE7-A565-394581FA65CD}" srcOrd="0" destOrd="0" presId="urn:microsoft.com/office/officeart/2005/8/layout/orgChart1"/>
    <dgm:cxn modelId="{850408A5-0B13-4E95-8CC4-5EF7220B6F66}" type="presParOf" srcId="{AD2EF3A1-FBE2-429B-B6CF-91BD7A5177D2}" destId="{E5BC514D-0EFD-44F0-88AC-0EF941573446}" srcOrd="1" destOrd="0" presId="urn:microsoft.com/office/officeart/2005/8/layout/orgChart1"/>
    <dgm:cxn modelId="{7E6F8149-75D3-4D57-BB04-F6AAEBC05B72}" type="presParOf" srcId="{67F1D90B-F451-4C7B-B87D-A5D4152ABA51}" destId="{F9598494-26DD-4DD7-AAB4-189E4BA037C9}" srcOrd="1" destOrd="0" presId="urn:microsoft.com/office/officeart/2005/8/layout/orgChart1"/>
    <dgm:cxn modelId="{0B43058D-E24C-45F3-B31D-B48EAA768E94}" type="presParOf" srcId="{67F1D90B-F451-4C7B-B87D-A5D4152ABA51}" destId="{FA66DA78-E48A-4A7D-A7E3-4E4D232DAA0B}" srcOrd="2" destOrd="0" presId="urn:microsoft.com/office/officeart/2005/8/layout/orgChart1"/>
    <dgm:cxn modelId="{3500DAAE-6976-4AEE-93A9-04504398F377}" type="presParOf" srcId="{8BE1F8AE-D957-4FCB-B8D9-E59F6492EDE2}" destId="{ED076E60-0510-4663-896A-77659862837E}" srcOrd="10" destOrd="0" presId="urn:microsoft.com/office/officeart/2005/8/layout/orgChart1"/>
    <dgm:cxn modelId="{6378EA05-67AD-48B7-9B06-FBAF317789A0}" type="presParOf" srcId="{8BE1F8AE-D957-4FCB-B8D9-E59F6492EDE2}" destId="{71EF6498-64D7-45DA-87D5-2AB1737B73F6}" srcOrd="11" destOrd="0" presId="urn:microsoft.com/office/officeart/2005/8/layout/orgChart1"/>
    <dgm:cxn modelId="{CF9B795C-680F-42CB-A81C-68D38A036A70}" type="presParOf" srcId="{71EF6498-64D7-45DA-87D5-2AB1737B73F6}" destId="{64C1923C-D916-41EB-AF91-62E5341D2ECF}" srcOrd="0" destOrd="0" presId="urn:microsoft.com/office/officeart/2005/8/layout/orgChart1"/>
    <dgm:cxn modelId="{C869EF52-61BC-4126-8CF7-7DD5FB72EF49}" type="presParOf" srcId="{64C1923C-D916-41EB-AF91-62E5341D2ECF}" destId="{1FEA0764-2078-4D7E-BF97-119A20DBB624}" srcOrd="0" destOrd="0" presId="urn:microsoft.com/office/officeart/2005/8/layout/orgChart1"/>
    <dgm:cxn modelId="{D8E334FF-0C2D-4592-858A-C1C81F221E17}" type="presParOf" srcId="{64C1923C-D916-41EB-AF91-62E5341D2ECF}" destId="{55CB8968-3AD3-4EE2-A511-DF9F0582CA77}" srcOrd="1" destOrd="0" presId="urn:microsoft.com/office/officeart/2005/8/layout/orgChart1"/>
    <dgm:cxn modelId="{83BA7125-0E48-4D0D-B0A5-2F52A864D70D}" type="presParOf" srcId="{71EF6498-64D7-45DA-87D5-2AB1737B73F6}" destId="{C6B9D965-986D-48EB-B738-58E7C0CA8EB3}" srcOrd="1" destOrd="0" presId="urn:microsoft.com/office/officeart/2005/8/layout/orgChart1"/>
    <dgm:cxn modelId="{E4D4B779-926C-4F13-A5A4-39F51B67F138}" type="presParOf" srcId="{71EF6498-64D7-45DA-87D5-2AB1737B73F6}" destId="{D251D7A2-D119-44B6-9215-429765ECD3E0}" srcOrd="2" destOrd="0" presId="urn:microsoft.com/office/officeart/2005/8/layout/orgChart1"/>
    <dgm:cxn modelId="{38C3B224-5D9F-4164-9EBB-7C698A556FB3}" type="presParOf" srcId="{D952E888-ED9E-41D9-BFB5-ACA031FF574B}" destId="{24898CE9-839C-43BF-A5E0-14508C98B8AC}" srcOrd="2" destOrd="0" presId="urn:microsoft.com/office/officeart/2005/8/layout/orgChart1"/>
    <dgm:cxn modelId="{77FD1F28-DA6E-44FC-96C6-F7E911C66F99}" type="presParOf" srcId="{4617A391-6A12-4AC0-89E5-28CD68A8E8AB}" destId="{990832BA-421D-44AD-AC68-3F10674A03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76E60-0510-4663-896A-77659862837E}">
      <dsp:nvSpPr>
        <dsp:cNvPr id="0" name=""/>
        <dsp:cNvSpPr/>
      </dsp:nvSpPr>
      <dsp:spPr>
        <a:xfrm>
          <a:off x="8879376" y="1294780"/>
          <a:ext cx="160477" cy="4050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0355"/>
              </a:lnTo>
              <a:lnTo>
                <a:pt x="160477" y="40503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F891B-0E98-44D9-9BCC-4FCAD34207F6}">
      <dsp:nvSpPr>
        <dsp:cNvPr id="0" name=""/>
        <dsp:cNvSpPr/>
      </dsp:nvSpPr>
      <dsp:spPr>
        <a:xfrm>
          <a:off x="8879376" y="1294780"/>
          <a:ext cx="160477" cy="340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193"/>
              </a:lnTo>
              <a:lnTo>
                <a:pt x="160477" y="34061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D48EE-0852-4870-8F7E-32384B722CBC}">
      <dsp:nvSpPr>
        <dsp:cNvPr id="0" name=""/>
        <dsp:cNvSpPr/>
      </dsp:nvSpPr>
      <dsp:spPr>
        <a:xfrm>
          <a:off x="8879376" y="1294780"/>
          <a:ext cx="160477" cy="2699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878"/>
              </a:lnTo>
              <a:lnTo>
                <a:pt x="160477" y="26998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960FC-9AB5-477E-9011-54FA0AD1D945}">
      <dsp:nvSpPr>
        <dsp:cNvPr id="0" name=""/>
        <dsp:cNvSpPr/>
      </dsp:nvSpPr>
      <dsp:spPr>
        <a:xfrm>
          <a:off x="8879376" y="1294780"/>
          <a:ext cx="160477" cy="201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318"/>
              </a:lnTo>
              <a:lnTo>
                <a:pt x="160477" y="20113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444B0-DE34-47FE-AE85-11251A1DB8B9}">
      <dsp:nvSpPr>
        <dsp:cNvPr id="0" name=""/>
        <dsp:cNvSpPr/>
      </dsp:nvSpPr>
      <dsp:spPr>
        <a:xfrm>
          <a:off x="8879376" y="1294780"/>
          <a:ext cx="160477" cy="125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24"/>
              </a:lnTo>
              <a:lnTo>
                <a:pt x="160477" y="12517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3C1C8-CD36-4C8C-A97B-5C699E05AD57}">
      <dsp:nvSpPr>
        <dsp:cNvPr id="0" name=""/>
        <dsp:cNvSpPr/>
      </dsp:nvSpPr>
      <dsp:spPr>
        <a:xfrm>
          <a:off x="8879376" y="1294780"/>
          <a:ext cx="160477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131"/>
              </a:lnTo>
              <a:lnTo>
                <a:pt x="160477" y="492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3908F-53DE-4D47-AF2D-B990C4CF2630}">
      <dsp:nvSpPr>
        <dsp:cNvPr id="0" name=""/>
        <dsp:cNvSpPr/>
      </dsp:nvSpPr>
      <dsp:spPr>
        <a:xfrm>
          <a:off x="6071020" y="534925"/>
          <a:ext cx="3236296" cy="22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6"/>
              </a:lnTo>
              <a:lnTo>
                <a:pt x="3236296" y="112596"/>
              </a:lnTo>
              <a:lnTo>
                <a:pt x="3236296" y="224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37903-890F-4D87-8A63-3C47C3316A93}">
      <dsp:nvSpPr>
        <dsp:cNvPr id="0" name=""/>
        <dsp:cNvSpPr/>
      </dsp:nvSpPr>
      <dsp:spPr>
        <a:xfrm>
          <a:off x="7584858" y="1294780"/>
          <a:ext cx="160477" cy="201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318"/>
              </a:lnTo>
              <a:lnTo>
                <a:pt x="160477" y="20113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47A0B-B62D-462D-8608-58C95F74887F}">
      <dsp:nvSpPr>
        <dsp:cNvPr id="0" name=""/>
        <dsp:cNvSpPr/>
      </dsp:nvSpPr>
      <dsp:spPr>
        <a:xfrm>
          <a:off x="7584858" y="1294780"/>
          <a:ext cx="160477" cy="125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24"/>
              </a:lnTo>
              <a:lnTo>
                <a:pt x="160477" y="12517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41F24-08F0-4882-8671-E0E6AB8851D2}">
      <dsp:nvSpPr>
        <dsp:cNvPr id="0" name=""/>
        <dsp:cNvSpPr/>
      </dsp:nvSpPr>
      <dsp:spPr>
        <a:xfrm>
          <a:off x="7584858" y="1294780"/>
          <a:ext cx="160477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131"/>
              </a:lnTo>
              <a:lnTo>
                <a:pt x="160477" y="492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ED41F-C2B7-4849-94CC-2D23AF052444}">
      <dsp:nvSpPr>
        <dsp:cNvPr id="0" name=""/>
        <dsp:cNvSpPr/>
      </dsp:nvSpPr>
      <dsp:spPr>
        <a:xfrm>
          <a:off x="6071020" y="534925"/>
          <a:ext cx="1941777" cy="22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6"/>
              </a:lnTo>
              <a:lnTo>
                <a:pt x="1941777" y="112596"/>
              </a:lnTo>
              <a:lnTo>
                <a:pt x="1941777" y="224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2F4A7-A621-4C44-9C64-A9BCC48C0F39}">
      <dsp:nvSpPr>
        <dsp:cNvPr id="0" name=""/>
        <dsp:cNvSpPr/>
      </dsp:nvSpPr>
      <dsp:spPr>
        <a:xfrm>
          <a:off x="6290339" y="1294780"/>
          <a:ext cx="160477" cy="3530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505"/>
              </a:lnTo>
              <a:lnTo>
                <a:pt x="160477" y="35305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7FD0F-704E-4334-BD1A-3A6F54C9BEC1}">
      <dsp:nvSpPr>
        <dsp:cNvPr id="0" name=""/>
        <dsp:cNvSpPr/>
      </dsp:nvSpPr>
      <dsp:spPr>
        <a:xfrm>
          <a:off x="6290339" y="1294780"/>
          <a:ext cx="160477" cy="277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911"/>
              </a:lnTo>
              <a:lnTo>
                <a:pt x="160477" y="27709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38381-DF13-41CE-A78C-EA18F03E76A0}">
      <dsp:nvSpPr>
        <dsp:cNvPr id="0" name=""/>
        <dsp:cNvSpPr/>
      </dsp:nvSpPr>
      <dsp:spPr>
        <a:xfrm>
          <a:off x="6290339" y="1294780"/>
          <a:ext cx="160477" cy="201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318"/>
              </a:lnTo>
              <a:lnTo>
                <a:pt x="160477" y="20113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46EB4-EE5D-4F2C-8491-D05CEBE549AD}">
      <dsp:nvSpPr>
        <dsp:cNvPr id="0" name=""/>
        <dsp:cNvSpPr/>
      </dsp:nvSpPr>
      <dsp:spPr>
        <a:xfrm>
          <a:off x="6290339" y="1294780"/>
          <a:ext cx="160477" cy="125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24"/>
              </a:lnTo>
              <a:lnTo>
                <a:pt x="160477" y="12517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3EBB3-2D78-438D-8195-0C7BB6480324}">
      <dsp:nvSpPr>
        <dsp:cNvPr id="0" name=""/>
        <dsp:cNvSpPr/>
      </dsp:nvSpPr>
      <dsp:spPr>
        <a:xfrm>
          <a:off x="6290339" y="1294780"/>
          <a:ext cx="160477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131"/>
              </a:lnTo>
              <a:lnTo>
                <a:pt x="160477" y="492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8AD84-BEF4-4CDB-9278-48B12B6EFC2F}">
      <dsp:nvSpPr>
        <dsp:cNvPr id="0" name=""/>
        <dsp:cNvSpPr/>
      </dsp:nvSpPr>
      <dsp:spPr>
        <a:xfrm>
          <a:off x="6071020" y="534925"/>
          <a:ext cx="647259" cy="22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6"/>
              </a:lnTo>
              <a:lnTo>
                <a:pt x="647259" y="112596"/>
              </a:lnTo>
              <a:lnTo>
                <a:pt x="647259" y="224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2BB63-A10D-440A-A2AF-2A993747FB5B}">
      <dsp:nvSpPr>
        <dsp:cNvPr id="0" name=""/>
        <dsp:cNvSpPr/>
      </dsp:nvSpPr>
      <dsp:spPr>
        <a:xfrm>
          <a:off x="4995820" y="1294780"/>
          <a:ext cx="160477" cy="125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24"/>
              </a:lnTo>
              <a:lnTo>
                <a:pt x="160477" y="12517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9BACA-EB18-429B-BC13-9C14EA38EE61}">
      <dsp:nvSpPr>
        <dsp:cNvPr id="0" name=""/>
        <dsp:cNvSpPr/>
      </dsp:nvSpPr>
      <dsp:spPr>
        <a:xfrm>
          <a:off x="4995820" y="1294780"/>
          <a:ext cx="160477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131"/>
              </a:lnTo>
              <a:lnTo>
                <a:pt x="160477" y="492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D1B15-D309-4432-967D-90175A67C0FA}">
      <dsp:nvSpPr>
        <dsp:cNvPr id="0" name=""/>
        <dsp:cNvSpPr/>
      </dsp:nvSpPr>
      <dsp:spPr>
        <a:xfrm>
          <a:off x="5423760" y="534925"/>
          <a:ext cx="647259" cy="224930"/>
        </a:xfrm>
        <a:custGeom>
          <a:avLst/>
          <a:gdLst/>
          <a:ahLst/>
          <a:cxnLst/>
          <a:rect l="0" t="0" r="0" b="0"/>
          <a:pathLst>
            <a:path>
              <a:moveTo>
                <a:pt x="647259" y="0"/>
              </a:moveTo>
              <a:lnTo>
                <a:pt x="647259" y="112596"/>
              </a:lnTo>
              <a:lnTo>
                <a:pt x="0" y="112596"/>
              </a:lnTo>
              <a:lnTo>
                <a:pt x="0" y="224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98413-02D1-4DAB-9FCF-C2748EA842BF}">
      <dsp:nvSpPr>
        <dsp:cNvPr id="0" name=""/>
        <dsp:cNvSpPr/>
      </dsp:nvSpPr>
      <dsp:spPr>
        <a:xfrm>
          <a:off x="3701302" y="1294780"/>
          <a:ext cx="160477" cy="277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911"/>
              </a:lnTo>
              <a:lnTo>
                <a:pt x="160477" y="27709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55229-964B-4FA6-A671-86A2A6855787}">
      <dsp:nvSpPr>
        <dsp:cNvPr id="0" name=""/>
        <dsp:cNvSpPr/>
      </dsp:nvSpPr>
      <dsp:spPr>
        <a:xfrm>
          <a:off x="3701302" y="1294780"/>
          <a:ext cx="160477" cy="201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318"/>
              </a:lnTo>
              <a:lnTo>
                <a:pt x="160477" y="20113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EDE27-8C83-41DD-A8F1-DD0A3BAD31D7}">
      <dsp:nvSpPr>
        <dsp:cNvPr id="0" name=""/>
        <dsp:cNvSpPr/>
      </dsp:nvSpPr>
      <dsp:spPr>
        <a:xfrm>
          <a:off x="3701302" y="1294780"/>
          <a:ext cx="160477" cy="1251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724"/>
              </a:lnTo>
              <a:lnTo>
                <a:pt x="160477" y="125172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B6F18-7681-4536-AC3B-7E2A964711D1}">
      <dsp:nvSpPr>
        <dsp:cNvPr id="0" name=""/>
        <dsp:cNvSpPr/>
      </dsp:nvSpPr>
      <dsp:spPr>
        <a:xfrm>
          <a:off x="3701302" y="1294780"/>
          <a:ext cx="160477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131"/>
              </a:lnTo>
              <a:lnTo>
                <a:pt x="160477" y="492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FA43-5621-4879-8957-0D7D072A6290}">
      <dsp:nvSpPr>
        <dsp:cNvPr id="0" name=""/>
        <dsp:cNvSpPr/>
      </dsp:nvSpPr>
      <dsp:spPr>
        <a:xfrm>
          <a:off x="4129242" y="534925"/>
          <a:ext cx="1941777" cy="224930"/>
        </a:xfrm>
        <a:custGeom>
          <a:avLst/>
          <a:gdLst/>
          <a:ahLst/>
          <a:cxnLst/>
          <a:rect l="0" t="0" r="0" b="0"/>
          <a:pathLst>
            <a:path>
              <a:moveTo>
                <a:pt x="1941777" y="0"/>
              </a:moveTo>
              <a:lnTo>
                <a:pt x="1941777" y="112596"/>
              </a:lnTo>
              <a:lnTo>
                <a:pt x="0" y="112596"/>
              </a:lnTo>
              <a:lnTo>
                <a:pt x="0" y="224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CC6EF-D251-4B85-9299-A8367A77D0A7}">
      <dsp:nvSpPr>
        <dsp:cNvPr id="0" name=""/>
        <dsp:cNvSpPr/>
      </dsp:nvSpPr>
      <dsp:spPr>
        <a:xfrm>
          <a:off x="2309127" y="1303665"/>
          <a:ext cx="258133" cy="3521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1620"/>
              </a:lnTo>
              <a:lnTo>
                <a:pt x="258133" y="35216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8F01D-F33C-438C-9B0D-A79998599E23}">
      <dsp:nvSpPr>
        <dsp:cNvPr id="0" name=""/>
        <dsp:cNvSpPr/>
      </dsp:nvSpPr>
      <dsp:spPr>
        <a:xfrm>
          <a:off x="2309127" y="1303665"/>
          <a:ext cx="258133" cy="276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026"/>
              </a:lnTo>
              <a:lnTo>
                <a:pt x="258133" y="27620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2F617-CB4F-46A1-ABF9-90D20C0595E7}">
      <dsp:nvSpPr>
        <dsp:cNvPr id="0" name=""/>
        <dsp:cNvSpPr/>
      </dsp:nvSpPr>
      <dsp:spPr>
        <a:xfrm>
          <a:off x="2309127" y="1303665"/>
          <a:ext cx="258133" cy="2002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432"/>
              </a:lnTo>
              <a:lnTo>
                <a:pt x="258133" y="20024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E3FEB-BF2A-4568-9C8D-1AC6A1F47A80}">
      <dsp:nvSpPr>
        <dsp:cNvPr id="0" name=""/>
        <dsp:cNvSpPr/>
      </dsp:nvSpPr>
      <dsp:spPr>
        <a:xfrm>
          <a:off x="2309127" y="1303665"/>
          <a:ext cx="258133" cy="1242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39"/>
              </a:lnTo>
              <a:lnTo>
                <a:pt x="258133" y="1242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2F007-E28A-46C1-907B-A646F99AF434}">
      <dsp:nvSpPr>
        <dsp:cNvPr id="0" name=""/>
        <dsp:cNvSpPr/>
      </dsp:nvSpPr>
      <dsp:spPr>
        <a:xfrm>
          <a:off x="2309127" y="1303665"/>
          <a:ext cx="258133" cy="483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45"/>
              </a:lnTo>
              <a:lnTo>
                <a:pt x="258133" y="483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07078-2CEB-407F-A04B-09D8FF5B75AA}">
      <dsp:nvSpPr>
        <dsp:cNvPr id="0" name=""/>
        <dsp:cNvSpPr/>
      </dsp:nvSpPr>
      <dsp:spPr>
        <a:xfrm>
          <a:off x="2737067" y="534925"/>
          <a:ext cx="3333952" cy="233815"/>
        </a:xfrm>
        <a:custGeom>
          <a:avLst/>
          <a:gdLst/>
          <a:ahLst/>
          <a:cxnLst/>
          <a:rect l="0" t="0" r="0" b="0"/>
          <a:pathLst>
            <a:path>
              <a:moveTo>
                <a:pt x="3333952" y="0"/>
              </a:moveTo>
              <a:lnTo>
                <a:pt x="3333952" y="121481"/>
              </a:lnTo>
              <a:lnTo>
                <a:pt x="0" y="121481"/>
              </a:lnTo>
              <a:lnTo>
                <a:pt x="0" y="2338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37497-2652-4B2D-B113-D12F00AFEB35}">
      <dsp:nvSpPr>
        <dsp:cNvPr id="0" name=""/>
        <dsp:cNvSpPr/>
      </dsp:nvSpPr>
      <dsp:spPr>
        <a:xfrm>
          <a:off x="5536095" y="0"/>
          <a:ext cx="1069850" cy="53492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Corporate Retreat</a:t>
          </a:r>
        </a:p>
      </dsp:txBody>
      <dsp:txXfrm>
        <a:off x="5536095" y="0"/>
        <a:ext cx="1069850" cy="534925"/>
      </dsp:txXfrm>
    </dsp:sp>
    <dsp:sp modelId="{FCB79DEF-001B-4223-9E6A-62E715E805D6}">
      <dsp:nvSpPr>
        <dsp:cNvPr id="0" name=""/>
        <dsp:cNvSpPr/>
      </dsp:nvSpPr>
      <dsp:spPr>
        <a:xfrm>
          <a:off x="2202142" y="768740"/>
          <a:ext cx="1069850" cy="534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Requirement Definition</a:t>
          </a:r>
        </a:p>
      </dsp:txBody>
      <dsp:txXfrm>
        <a:off x="2202142" y="768740"/>
        <a:ext cx="1069850" cy="534925"/>
      </dsp:txXfrm>
    </dsp:sp>
    <dsp:sp modelId="{F761133C-041A-4985-861E-FA2024A74FFC}">
      <dsp:nvSpPr>
        <dsp:cNvPr id="0" name=""/>
        <dsp:cNvSpPr/>
      </dsp:nvSpPr>
      <dsp:spPr>
        <a:xfrm>
          <a:off x="2567261" y="151944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Objectives</a:t>
          </a:r>
        </a:p>
      </dsp:txBody>
      <dsp:txXfrm>
        <a:off x="2567261" y="1519449"/>
        <a:ext cx="1069850" cy="534925"/>
      </dsp:txXfrm>
    </dsp:sp>
    <dsp:sp modelId="{8BF06E0D-6263-4C4C-BBDF-E564C1798294}">
      <dsp:nvSpPr>
        <dsp:cNvPr id="0" name=""/>
        <dsp:cNvSpPr/>
      </dsp:nvSpPr>
      <dsp:spPr>
        <a:xfrm>
          <a:off x="2567261" y="227904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2567261" y="2279042"/>
        <a:ext cx="1069850" cy="534925"/>
      </dsp:txXfrm>
    </dsp:sp>
    <dsp:sp modelId="{DDD14E26-8766-4088-B9D3-1EB65696E3B3}">
      <dsp:nvSpPr>
        <dsp:cNvPr id="0" name=""/>
        <dsp:cNvSpPr/>
      </dsp:nvSpPr>
      <dsp:spPr>
        <a:xfrm>
          <a:off x="2567261" y="3038636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Amenities</a:t>
          </a:r>
        </a:p>
      </dsp:txBody>
      <dsp:txXfrm>
        <a:off x="2567261" y="3038636"/>
        <a:ext cx="1069850" cy="534925"/>
      </dsp:txXfrm>
    </dsp:sp>
    <dsp:sp modelId="{36CB4C4D-90E6-4FD3-BB71-21756B9C5A21}">
      <dsp:nvSpPr>
        <dsp:cNvPr id="0" name=""/>
        <dsp:cNvSpPr/>
      </dsp:nvSpPr>
      <dsp:spPr>
        <a:xfrm>
          <a:off x="2567261" y="379822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Size/Attendees</a:t>
          </a:r>
        </a:p>
      </dsp:txBody>
      <dsp:txXfrm>
        <a:off x="2567261" y="3798229"/>
        <a:ext cx="1069850" cy="534925"/>
      </dsp:txXfrm>
    </dsp:sp>
    <dsp:sp modelId="{6E1F9D99-7AB0-42FB-9520-F22C8A68170E}">
      <dsp:nvSpPr>
        <dsp:cNvPr id="0" name=""/>
        <dsp:cNvSpPr/>
      </dsp:nvSpPr>
      <dsp:spPr>
        <a:xfrm>
          <a:off x="2567261" y="4557823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</a:t>
          </a:r>
        </a:p>
      </dsp:txBody>
      <dsp:txXfrm>
        <a:off x="2567261" y="4557823"/>
        <a:ext cx="1069850" cy="534925"/>
      </dsp:txXfrm>
    </dsp:sp>
    <dsp:sp modelId="{1D6E5FF5-A637-4D99-A347-C80E633509C8}">
      <dsp:nvSpPr>
        <dsp:cNvPr id="0" name=""/>
        <dsp:cNvSpPr/>
      </dsp:nvSpPr>
      <dsp:spPr>
        <a:xfrm>
          <a:off x="3594317" y="759855"/>
          <a:ext cx="1069850" cy="534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Venue Selection</a:t>
          </a:r>
        </a:p>
      </dsp:txBody>
      <dsp:txXfrm>
        <a:off x="3594317" y="759855"/>
        <a:ext cx="1069850" cy="534925"/>
      </dsp:txXfrm>
    </dsp:sp>
    <dsp:sp modelId="{CE9938C6-1B9B-4279-BA6C-7033F3E28864}">
      <dsp:nvSpPr>
        <dsp:cNvPr id="0" name=""/>
        <dsp:cNvSpPr/>
      </dsp:nvSpPr>
      <dsp:spPr>
        <a:xfrm>
          <a:off x="3861779" y="151944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Site Visit</a:t>
          </a:r>
        </a:p>
      </dsp:txBody>
      <dsp:txXfrm>
        <a:off x="3861779" y="1519449"/>
        <a:ext cx="1069850" cy="534925"/>
      </dsp:txXfrm>
    </dsp:sp>
    <dsp:sp modelId="{EC0A5FF7-D8B2-4013-A1F3-16BF507A187F}">
      <dsp:nvSpPr>
        <dsp:cNvPr id="0" name=""/>
        <dsp:cNvSpPr/>
      </dsp:nvSpPr>
      <dsp:spPr>
        <a:xfrm>
          <a:off x="3861779" y="227904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Venue Selection</a:t>
          </a:r>
        </a:p>
      </dsp:txBody>
      <dsp:txXfrm>
        <a:off x="3861779" y="2279042"/>
        <a:ext cx="1069850" cy="534925"/>
      </dsp:txXfrm>
    </dsp:sp>
    <dsp:sp modelId="{3CCB7676-3497-478E-9D55-CDF3B690091D}">
      <dsp:nvSpPr>
        <dsp:cNvPr id="0" name=""/>
        <dsp:cNvSpPr/>
      </dsp:nvSpPr>
      <dsp:spPr>
        <a:xfrm>
          <a:off x="3861779" y="3038636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Contract</a:t>
          </a:r>
        </a:p>
      </dsp:txBody>
      <dsp:txXfrm>
        <a:off x="3861779" y="3038636"/>
        <a:ext cx="1069850" cy="534925"/>
      </dsp:txXfrm>
    </dsp:sp>
    <dsp:sp modelId="{57F35135-60F4-497A-A43C-30820F16D510}">
      <dsp:nvSpPr>
        <dsp:cNvPr id="0" name=""/>
        <dsp:cNvSpPr/>
      </dsp:nvSpPr>
      <dsp:spPr>
        <a:xfrm>
          <a:off x="3861779" y="379822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Deposit</a:t>
          </a:r>
        </a:p>
      </dsp:txBody>
      <dsp:txXfrm>
        <a:off x="3861779" y="3798229"/>
        <a:ext cx="1069850" cy="534925"/>
      </dsp:txXfrm>
    </dsp:sp>
    <dsp:sp modelId="{F96A262C-B2AA-4B91-9E75-26B7F001267C}">
      <dsp:nvSpPr>
        <dsp:cNvPr id="0" name=""/>
        <dsp:cNvSpPr/>
      </dsp:nvSpPr>
      <dsp:spPr>
        <a:xfrm>
          <a:off x="4888835" y="759855"/>
          <a:ext cx="1069850" cy="534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HQ/Corporate</a:t>
          </a:r>
        </a:p>
      </dsp:txBody>
      <dsp:txXfrm>
        <a:off x="4888835" y="759855"/>
        <a:ext cx="1069850" cy="534925"/>
      </dsp:txXfrm>
    </dsp:sp>
    <dsp:sp modelId="{2C80D32C-7E51-4830-8D25-91DDFA54B8EE}">
      <dsp:nvSpPr>
        <dsp:cNvPr id="0" name=""/>
        <dsp:cNvSpPr/>
      </dsp:nvSpPr>
      <dsp:spPr>
        <a:xfrm>
          <a:off x="5156298" y="151944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Insurance/Liabilities</a:t>
          </a:r>
        </a:p>
      </dsp:txBody>
      <dsp:txXfrm>
        <a:off x="5156298" y="1519449"/>
        <a:ext cx="1069850" cy="534925"/>
      </dsp:txXfrm>
    </dsp:sp>
    <dsp:sp modelId="{79FB851F-4E71-4471-B08D-F1E09D1BF300}">
      <dsp:nvSpPr>
        <dsp:cNvPr id="0" name=""/>
        <dsp:cNvSpPr/>
      </dsp:nvSpPr>
      <dsp:spPr>
        <a:xfrm>
          <a:off x="5156298" y="227904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 Allocation</a:t>
          </a:r>
        </a:p>
      </dsp:txBody>
      <dsp:txXfrm>
        <a:off x="5156298" y="2279042"/>
        <a:ext cx="1069850" cy="534925"/>
      </dsp:txXfrm>
    </dsp:sp>
    <dsp:sp modelId="{0F8A6CBB-F784-4A47-9F98-FB5AAB17184C}">
      <dsp:nvSpPr>
        <dsp:cNvPr id="0" name=""/>
        <dsp:cNvSpPr/>
      </dsp:nvSpPr>
      <dsp:spPr>
        <a:xfrm>
          <a:off x="6183354" y="759855"/>
          <a:ext cx="1069850" cy="534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 Attendance</a:t>
          </a:r>
        </a:p>
      </dsp:txBody>
      <dsp:txXfrm>
        <a:off x="6183354" y="759855"/>
        <a:ext cx="1069850" cy="534925"/>
      </dsp:txXfrm>
    </dsp:sp>
    <dsp:sp modelId="{29F7755A-E9D4-46A4-8E67-535C4CDCBE46}">
      <dsp:nvSpPr>
        <dsp:cNvPr id="0" name=""/>
        <dsp:cNvSpPr/>
      </dsp:nvSpPr>
      <dsp:spPr>
        <a:xfrm>
          <a:off x="6450817" y="151944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Marketing Material</a:t>
          </a:r>
        </a:p>
      </dsp:txBody>
      <dsp:txXfrm>
        <a:off x="6450817" y="1519449"/>
        <a:ext cx="1069850" cy="534925"/>
      </dsp:txXfrm>
    </dsp:sp>
    <dsp:sp modelId="{9BEEF7B7-085D-43BA-8744-72E4B6C5AE73}">
      <dsp:nvSpPr>
        <dsp:cNvPr id="0" name=""/>
        <dsp:cNvSpPr/>
      </dsp:nvSpPr>
      <dsp:spPr>
        <a:xfrm>
          <a:off x="6450817" y="227904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Invitations</a:t>
          </a:r>
        </a:p>
      </dsp:txBody>
      <dsp:txXfrm>
        <a:off x="6450817" y="2279042"/>
        <a:ext cx="1069850" cy="534925"/>
      </dsp:txXfrm>
    </dsp:sp>
    <dsp:sp modelId="{09845419-A7BC-4F54-AE52-D9297F4448BB}">
      <dsp:nvSpPr>
        <dsp:cNvPr id="0" name=""/>
        <dsp:cNvSpPr/>
      </dsp:nvSpPr>
      <dsp:spPr>
        <a:xfrm>
          <a:off x="6450817" y="3038636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RSVP</a:t>
          </a:r>
        </a:p>
      </dsp:txBody>
      <dsp:txXfrm>
        <a:off x="6450817" y="3038636"/>
        <a:ext cx="1069850" cy="534925"/>
      </dsp:txXfrm>
    </dsp:sp>
    <dsp:sp modelId="{ACB484C8-501B-4870-B5E1-F9B318A03A01}">
      <dsp:nvSpPr>
        <dsp:cNvPr id="0" name=""/>
        <dsp:cNvSpPr/>
      </dsp:nvSpPr>
      <dsp:spPr>
        <a:xfrm>
          <a:off x="6450817" y="379822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Materials</a:t>
          </a:r>
        </a:p>
      </dsp:txBody>
      <dsp:txXfrm>
        <a:off x="6450817" y="3798229"/>
        <a:ext cx="1069850" cy="534925"/>
      </dsp:txXfrm>
    </dsp:sp>
    <dsp:sp modelId="{4D30411F-F5B5-4243-A777-1D7D92A27016}">
      <dsp:nvSpPr>
        <dsp:cNvPr id="0" name=""/>
        <dsp:cNvSpPr/>
      </dsp:nvSpPr>
      <dsp:spPr>
        <a:xfrm>
          <a:off x="6450817" y="4557823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Transportation</a:t>
          </a:r>
        </a:p>
      </dsp:txBody>
      <dsp:txXfrm>
        <a:off x="6450817" y="4557823"/>
        <a:ext cx="1069850" cy="534925"/>
      </dsp:txXfrm>
    </dsp:sp>
    <dsp:sp modelId="{A0109D31-CA07-4BBC-BFFB-A0792438E91A}">
      <dsp:nvSpPr>
        <dsp:cNvPr id="0" name=""/>
        <dsp:cNvSpPr/>
      </dsp:nvSpPr>
      <dsp:spPr>
        <a:xfrm>
          <a:off x="7477873" y="759855"/>
          <a:ext cx="1069850" cy="534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 setup</a:t>
          </a:r>
        </a:p>
      </dsp:txBody>
      <dsp:txXfrm>
        <a:off x="7477873" y="759855"/>
        <a:ext cx="1069850" cy="534925"/>
      </dsp:txXfrm>
    </dsp:sp>
    <dsp:sp modelId="{C5BCC2E7-C43D-417B-84D4-F1E86887C5D3}">
      <dsp:nvSpPr>
        <dsp:cNvPr id="0" name=""/>
        <dsp:cNvSpPr/>
      </dsp:nvSpPr>
      <dsp:spPr>
        <a:xfrm>
          <a:off x="7745335" y="151944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Banner/Booth Design</a:t>
          </a:r>
        </a:p>
      </dsp:txBody>
      <dsp:txXfrm>
        <a:off x="7745335" y="1519449"/>
        <a:ext cx="1069850" cy="534925"/>
      </dsp:txXfrm>
    </dsp:sp>
    <dsp:sp modelId="{C47FED74-0F5F-45FB-A294-3AF478EAD51F}">
      <dsp:nvSpPr>
        <dsp:cNvPr id="0" name=""/>
        <dsp:cNvSpPr/>
      </dsp:nvSpPr>
      <dsp:spPr>
        <a:xfrm>
          <a:off x="7745335" y="227904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Booth setup</a:t>
          </a:r>
        </a:p>
      </dsp:txBody>
      <dsp:txXfrm>
        <a:off x="7745335" y="2279042"/>
        <a:ext cx="1069850" cy="534925"/>
      </dsp:txXfrm>
    </dsp:sp>
    <dsp:sp modelId="{5BBD4004-C9C5-4BA3-9051-2287B8F2C464}">
      <dsp:nvSpPr>
        <dsp:cNvPr id="0" name=""/>
        <dsp:cNvSpPr/>
      </dsp:nvSpPr>
      <dsp:spPr>
        <a:xfrm>
          <a:off x="7745335" y="3038636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Booth teardown</a:t>
          </a:r>
        </a:p>
      </dsp:txBody>
      <dsp:txXfrm>
        <a:off x="7745335" y="3038636"/>
        <a:ext cx="1069850" cy="534925"/>
      </dsp:txXfrm>
    </dsp:sp>
    <dsp:sp modelId="{EC5BD207-FD1A-4D95-B76B-F45DE784791A}">
      <dsp:nvSpPr>
        <dsp:cNvPr id="0" name=""/>
        <dsp:cNvSpPr/>
      </dsp:nvSpPr>
      <dsp:spPr>
        <a:xfrm>
          <a:off x="8772391" y="759855"/>
          <a:ext cx="1069850" cy="534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 Day Planning</a:t>
          </a:r>
        </a:p>
      </dsp:txBody>
      <dsp:txXfrm>
        <a:off x="8772391" y="759855"/>
        <a:ext cx="1069850" cy="534925"/>
      </dsp:txXfrm>
    </dsp:sp>
    <dsp:sp modelId="{A15A4B81-BA8F-4CEE-92E6-17EB1B1DC4CA}">
      <dsp:nvSpPr>
        <dsp:cNvPr id="0" name=""/>
        <dsp:cNvSpPr/>
      </dsp:nvSpPr>
      <dsp:spPr>
        <a:xfrm>
          <a:off x="9039854" y="1519449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Staffing plan</a:t>
          </a:r>
        </a:p>
      </dsp:txBody>
      <dsp:txXfrm>
        <a:off x="9039854" y="1519449"/>
        <a:ext cx="1069850" cy="534925"/>
      </dsp:txXfrm>
    </dsp:sp>
    <dsp:sp modelId="{5E3C0E19-A713-44C5-831C-6E0DD91F96CD}">
      <dsp:nvSpPr>
        <dsp:cNvPr id="0" name=""/>
        <dsp:cNvSpPr/>
      </dsp:nvSpPr>
      <dsp:spPr>
        <a:xfrm>
          <a:off x="9039854" y="227904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Guest Speakers</a:t>
          </a:r>
        </a:p>
      </dsp:txBody>
      <dsp:txXfrm>
        <a:off x="9039854" y="2279042"/>
        <a:ext cx="1069850" cy="534925"/>
      </dsp:txXfrm>
    </dsp:sp>
    <dsp:sp modelId="{3C5362FF-FE9C-4F60-B211-0DF8033B9710}">
      <dsp:nvSpPr>
        <dsp:cNvPr id="0" name=""/>
        <dsp:cNvSpPr/>
      </dsp:nvSpPr>
      <dsp:spPr>
        <a:xfrm>
          <a:off x="9039854" y="3038636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Entertainment</a:t>
          </a:r>
        </a:p>
      </dsp:txBody>
      <dsp:txXfrm>
        <a:off x="9039854" y="3038636"/>
        <a:ext cx="1069850" cy="534925"/>
      </dsp:txXfrm>
    </dsp:sp>
    <dsp:sp modelId="{C9B4145F-3ACC-4323-A57C-66257801A044}">
      <dsp:nvSpPr>
        <dsp:cNvPr id="0" name=""/>
        <dsp:cNvSpPr/>
      </dsp:nvSpPr>
      <dsp:spPr>
        <a:xfrm>
          <a:off x="9039854" y="3727197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Room/Venue Scheduling</a:t>
          </a:r>
        </a:p>
      </dsp:txBody>
      <dsp:txXfrm>
        <a:off x="9039854" y="3727197"/>
        <a:ext cx="1069850" cy="534925"/>
      </dsp:txXfrm>
    </dsp:sp>
    <dsp:sp modelId="{8080500F-12C6-4FE7-A565-394581FA65CD}">
      <dsp:nvSpPr>
        <dsp:cNvPr id="0" name=""/>
        <dsp:cNvSpPr/>
      </dsp:nvSpPr>
      <dsp:spPr>
        <a:xfrm>
          <a:off x="9039854" y="4433512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Technology</a:t>
          </a:r>
        </a:p>
      </dsp:txBody>
      <dsp:txXfrm>
        <a:off x="9039854" y="4433512"/>
        <a:ext cx="1069850" cy="534925"/>
      </dsp:txXfrm>
    </dsp:sp>
    <dsp:sp modelId="{1FEA0764-2078-4D7E-BF97-119A20DBB624}">
      <dsp:nvSpPr>
        <dsp:cNvPr id="0" name=""/>
        <dsp:cNvSpPr/>
      </dsp:nvSpPr>
      <dsp:spPr>
        <a:xfrm>
          <a:off x="9039854" y="5077674"/>
          <a:ext cx="1069850" cy="5349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Meal Planning</a:t>
          </a:r>
        </a:p>
      </dsp:txBody>
      <dsp:txXfrm>
        <a:off x="9039854" y="5077674"/>
        <a:ext cx="1069850" cy="53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4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8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3E2-B939-40DB-AF04-89961831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9E5DB-EA3A-4198-B69D-8779F44C6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0975-0AEC-4210-AD68-2E48A61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2D7B-06F7-42FC-8A5B-133B34B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2F1A-6BF5-4461-84C7-D2083FD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4457-C4DD-4337-8741-9174D1A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B7E6-77B7-46E3-82B8-F108FCBC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35AE-662E-4140-830C-B9C268B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3096-E7D8-42D7-BB3F-932204DE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EF31-F140-46B0-A44D-4151E70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6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CCCD-3063-458A-BF2A-F88D41C6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4079-51BD-4F12-95D9-A07E82BE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D57B-7426-493F-8BB3-DD7A5062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D5E8-C651-4EC8-AA38-88521E01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ECFF-2F0A-491C-A0C1-60118F82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31CD-12AD-46C8-9C67-B4F19F57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9BEB-7DDC-4D3A-9C47-EEC4691C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3EA7-3BB4-46D5-B312-D0744FAC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BFB2B-A9AD-425C-8FAC-8294C76A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A378-BFBF-470D-BF8B-B497754F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63AD1-0456-4148-B4DE-6DFFE060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5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07F9-F633-4094-8255-1CE322D7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7E8E-E892-4F64-8798-500B1C28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BC59-8893-489F-B227-427B4821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C3159-24DD-44CC-BA4E-ADE1A9E9B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4B408-9753-4BF0-AE20-618963739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EEBA6-E99B-4077-8227-A77E6E6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73085-99E9-465D-A7D9-5C5EFBA1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66170-FD5B-41CC-A88B-F8AA9256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7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690B-4994-4DE5-8E64-D1D0D2D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A2B84-6C28-45E4-B818-2403AC70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3AEFE-4BD8-4967-9047-4657BD6C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D43D-3CF2-4721-AB62-98E89B4E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36B78-23DD-426F-AB18-21C4B924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5EFF-3482-4F46-91CA-B624CC6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34E26-CFC4-43A5-AE1A-C2F3293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29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8BCE-D920-44DC-B93C-FCC2832E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66DB-3E6C-4A2F-A3A7-AA718281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65DCC-91F2-4D29-BA38-3FF9DF44B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CCC81-56B3-4B28-AB16-7A1E27AF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8A27-08D0-4321-997F-AD584494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F0D7-91F9-4A91-97F6-BA3EEA9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68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9841-379B-467C-97FC-87BFD7C1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F382-3B4E-49DF-8D87-64F253BBB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92A2A-0046-428E-A7A0-D1F7063A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37EC3-FCFE-44BA-850D-C497BBE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55BD-A62D-4C43-A275-9EEB5BF4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6AD6-03C6-46AD-A59B-CF745A04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74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1C76-320D-4746-B554-B3DF43AF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B0C3A-AADC-4165-9328-8D925A54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1364-BD9E-4F9F-AC9E-16A800B2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8222-1DA5-4879-B4FC-B499B088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CAC5-49C8-4F18-B43C-8E7439D5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871CF-E3E4-4083-905E-4704B945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0F7E-5FAC-453C-A60D-F7DE392D2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37CF-2F2F-43B1-8E2F-FFE0F80E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A1A4-6EBD-40B3-8310-C54D32C4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FC04-7D34-4FF3-818D-5AD32399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0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5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10F12-EE93-4DD7-ABCF-7454E38F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6891-929F-4184-8772-E1114202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DFE9-9B23-4E5B-B1FC-EB643DC25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02ED-02FA-4E60-8087-953CC3E22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61B6-4BA6-4485-B00C-B5E790E56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8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28C-1184-4527-9B35-8E0712860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Corporate Retreat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AAD7-A5EE-4F05-A79D-E1D98A88E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for new horizon</a:t>
            </a:r>
          </a:p>
          <a:p>
            <a:r>
              <a:rPr lang="en-US" sz="1600" i="1" dirty="0"/>
              <a:t>By Sudipta </a:t>
            </a:r>
            <a:r>
              <a:rPr lang="en-US" sz="1600" i="1" dirty="0" err="1"/>
              <a:t>nanda</a:t>
            </a:r>
            <a:r>
              <a:rPr lang="en-US" sz="1600" i="1" dirty="0"/>
              <a:t>, Venkata </a:t>
            </a:r>
            <a:r>
              <a:rPr lang="en-US" sz="1600" i="1" dirty="0" err="1"/>
              <a:t>Alekhya</a:t>
            </a:r>
            <a:r>
              <a:rPr lang="en-US" sz="1600" i="1" dirty="0"/>
              <a:t> </a:t>
            </a:r>
            <a:r>
              <a:rPr lang="en-US" sz="1600" i="1" dirty="0" err="1"/>
              <a:t>Varapula</a:t>
            </a:r>
            <a:r>
              <a:rPr lang="en-US" sz="1600" i="1" dirty="0"/>
              <a:t>, </a:t>
            </a:r>
            <a:r>
              <a:rPr lang="en-US" sz="1600" i="1" dirty="0" err="1"/>
              <a:t>Ashique</a:t>
            </a:r>
            <a:r>
              <a:rPr lang="en-US" sz="1600" i="1" dirty="0"/>
              <a:t> Nawaz Chowdhury </a:t>
            </a:r>
          </a:p>
        </p:txBody>
      </p:sp>
    </p:spTree>
    <p:extLst>
      <p:ext uri="{BB962C8B-B14F-4D97-AF65-F5344CB8AC3E}">
        <p14:creationId xmlns:p14="http://schemas.microsoft.com/office/powerpoint/2010/main" val="91955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AE217-44A4-4129-A503-BC79FC327E40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RACI Matrix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7E7C0-B89E-4B67-AEFA-A85C3CD16A52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853F0-CAC4-4129-BB2B-08F427CF2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4066"/>
              </p:ext>
            </p:extLst>
          </p:nvPr>
        </p:nvGraphicFramePr>
        <p:xfrm>
          <a:off x="345243" y="852256"/>
          <a:ext cx="11417672" cy="48028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1096">
                  <a:extLst>
                    <a:ext uri="{9D8B030D-6E8A-4147-A177-3AD203B41FA5}">
                      <a16:colId xmlns:a16="http://schemas.microsoft.com/office/drawing/2014/main" val="1266012318"/>
                    </a:ext>
                  </a:extLst>
                </a:gridCol>
                <a:gridCol w="1631096">
                  <a:extLst>
                    <a:ext uri="{9D8B030D-6E8A-4147-A177-3AD203B41FA5}">
                      <a16:colId xmlns:a16="http://schemas.microsoft.com/office/drawing/2014/main" val="2656115343"/>
                    </a:ext>
                  </a:extLst>
                </a:gridCol>
                <a:gridCol w="1631096">
                  <a:extLst>
                    <a:ext uri="{9D8B030D-6E8A-4147-A177-3AD203B41FA5}">
                      <a16:colId xmlns:a16="http://schemas.microsoft.com/office/drawing/2014/main" val="3590881147"/>
                    </a:ext>
                  </a:extLst>
                </a:gridCol>
                <a:gridCol w="1631096">
                  <a:extLst>
                    <a:ext uri="{9D8B030D-6E8A-4147-A177-3AD203B41FA5}">
                      <a16:colId xmlns:a16="http://schemas.microsoft.com/office/drawing/2014/main" val="763899544"/>
                    </a:ext>
                  </a:extLst>
                </a:gridCol>
                <a:gridCol w="1631096">
                  <a:extLst>
                    <a:ext uri="{9D8B030D-6E8A-4147-A177-3AD203B41FA5}">
                      <a16:colId xmlns:a16="http://schemas.microsoft.com/office/drawing/2014/main" val="312363936"/>
                    </a:ext>
                  </a:extLst>
                </a:gridCol>
                <a:gridCol w="1631096">
                  <a:extLst>
                    <a:ext uri="{9D8B030D-6E8A-4147-A177-3AD203B41FA5}">
                      <a16:colId xmlns:a16="http://schemas.microsoft.com/office/drawing/2014/main" val="1922774259"/>
                    </a:ext>
                  </a:extLst>
                </a:gridCol>
                <a:gridCol w="1631096">
                  <a:extLst>
                    <a:ext uri="{9D8B030D-6E8A-4147-A177-3AD203B41FA5}">
                      <a16:colId xmlns:a16="http://schemas.microsoft.com/office/drawing/2014/main" val="4020505235"/>
                    </a:ext>
                  </a:extLst>
                </a:gridCol>
              </a:tblGrid>
              <a:tr h="689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Project Team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Project Manager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Steering Committee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Travel Coordinator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Administrators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Finance/HR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0159888"/>
                  </a:ext>
                </a:extLst>
              </a:tr>
              <a:tr h="689842">
                <a:tc>
                  <a:txBody>
                    <a:bodyPr/>
                    <a:lstStyle/>
                    <a:p>
                      <a:r>
                        <a:rPr lang="en-US" sz="1600" b="1" dirty="0"/>
                        <a:t>Requirement Definition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39881"/>
                  </a:ext>
                </a:extLst>
              </a:tr>
              <a:tr h="689842">
                <a:tc>
                  <a:txBody>
                    <a:bodyPr/>
                    <a:lstStyle/>
                    <a:p>
                      <a:r>
                        <a:rPr lang="en-US" sz="1600" b="1" dirty="0"/>
                        <a:t>Venue Selection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8252"/>
                  </a:ext>
                </a:extLst>
              </a:tr>
              <a:tr h="689842">
                <a:tc>
                  <a:txBody>
                    <a:bodyPr/>
                    <a:lstStyle/>
                    <a:p>
                      <a:r>
                        <a:rPr lang="en-US" sz="1600" b="1" dirty="0"/>
                        <a:t>HQ/Corporate Decisions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96352"/>
                  </a:ext>
                </a:extLst>
              </a:tr>
              <a:tr h="689842">
                <a:tc>
                  <a:txBody>
                    <a:bodyPr/>
                    <a:lstStyle/>
                    <a:p>
                      <a:r>
                        <a:rPr lang="en-US" sz="1600" b="1" dirty="0"/>
                        <a:t>Event Attendance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15669"/>
                  </a:ext>
                </a:extLst>
              </a:tr>
              <a:tr h="663769">
                <a:tc>
                  <a:txBody>
                    <a:bodyPr/>
                    <a:lstStyle/>
                    <a:p>
                      <a:r>
                        <a:rPr lang="en-US" sz="1600" b="1" dirty="0"/>
                        <a:t>Location Setup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11746"/>
                  </a:ext>
                </a:extLst>
              </a:tr>
              <a:tr h="689842">
                <a:tc>
                  <a:txBody>
                    <a:bodyPr/>
                    <a:lstStyle/>
                    <a:p>
                      <a:r>
                        <a:rPr lang="en-US" sz="1600" b="1" dirty="0"/>
                        <a:t>Event Day Planning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625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6453CE-B9CA-4E11-93C7-5A89F7AD19F5}"/>
              </a:ext>
            </a:extLst>
          </p:cNvPr>
          <p:cNvSpPr/>
          <p:nvPr/>
        </p:nvSpPr>
        <p:spPr>
          <a:xfrm>
            <a:off x="585924" y="5894773"/>
            <a:ext cx="2494625" cy="395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 = Responsible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0D6FDE-3AF1-49D7-983B-54CE4C9314AF}"/>
              </a:ext>
            </a:extLst>
          </p:cNvPr>
          <p:cNvSpPr/>
          <p:nvPr/>
        </p:nvSpPr>
        <p:spPr>
          <a:xfrm>
            <a:off x="3570300" y="5894773"/>
            <a:ext cx="2494625" cy="395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= Accountable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B3C96B-EACE-4D6B-8B86-D6BDC66EF8C6}"/>
              </a:ext>
            </a:extLst>
          </p:cNvPr>
          <p:cNvSpPr/>
          <p:nvPr/>
        </p:nvSpPr>
        <p:spPr>
          <a:xfrm>
            <a:off x="6554676" y="5874798"/>
            <a:ext cx="2494625" cy="395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 = Consulted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1820AF-547D-4525-9816-A7FDB8006126}"/>
              </a:ext>
            </a:extLst>
          </p:cNvPr>
          <p:cNvSpPr/>
          <p:nvPr/>
        </p:nvSpPr>
        <p:spPr>
          <a:xfrm>
            <a:off x="9539052" y="5868141"/>
            <a:ext cx="2494625" cy="395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 = Informed</a:t>
            </a:r>
          </a:p>
        </p:txBody>
      </p:sp>
    </p:spTree>
    <p:extLst>
      <p:ext uri="{BB962C8B-B14F-4D97-AF65-F5344CB8AC3E}">
        <p14:creationId xmlns:p14="http://schemas.microsoft.com/office/powerpoint/2010/main" val="387509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29A0C-2DBC-4635-856B-A2A5F7DFBBA0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Project Timeline (1/2)</a:t>
            </a:r>
            <a:endParaRPr lang="en-US" sz="4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C5E21-B5B1-43B5-9D9B-952A4569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813336"/>
            <a:ext cx="12002949" cy="54636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132579-16DF-4FD8-B61F-9ED8A6AFF135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4935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29A0C-2DBC-4635-856B-A2A5F7DFBBA0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Project Timeline (2/2)</a:t>
            </a:r>
            <a:endParaRPr lang="en-US" sz="40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5C708-1678-4BB1-BABA-4DAE4CD8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045"/>
            <a:ext cx="12130709" cy="5385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9499C8-2B34-4DA5-AB0E-C894454DA6D6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70205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6284-FCD2-4A71-99C6-5C0652C9838D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Gantt Chart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AF6347-B3BF-40F1-91EE-5548C2CBF01F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75B227-EC7F-49E8-87F8-7AB28F00219A}"/>
              </a:ext>
            </a:extLst>
          </p:cNvPr>
          <p:cNvGrpSpPr/>
          <p:nvPr/>
        </p:nvGrpSpPr>
        <p:grpSpPr>
          <a:xfrm>
            <a:off x="-14910" y="800349"/>
            <a:ext cx="12201940" cy="5558859"/>
            <a:chOff x="-14910" y="800349"/>
            <a:chExt cx="12201940" cy="55588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5ECF0-BAEC-4C35-8D14-CECBEA88A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970" y="800349"/>
              <a:ext cx="12192000" cy="333433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8AD89C-DFE0-4DAB-AC4E-0EEB0558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910" y="4134679"/>
              <a:ext cx="12192000" cy="2224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46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DBAB5-70C5-4836-8EE3-5AA7A88F26EB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Risk Matrix (1/3)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14079-CEDE-4385-A2B2-EC9E0B637487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1F8E3B-6944-411E-A370-357C74FCB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28180"/>
              </p:ext>
            </p:extLst>
          </p:nvPr>
        </p:nvGraphicFramePr>
        <p:xfrm>
          <a:off x="75091" y="767412"/>
          <a:ext cx="11829864" cy="5577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27328">
                  <a:extLst>
                    <a:ext uri="{9D8B030D-6E8A-4147-A177-3AD203B41FA5}">
                      <a16:colId xmlns:a16="http://schemas.microsoft.com/office/drawing/2014/main" val="2369956042"/>
                    </a:ext>
                  </a:extLst>
                </a:gridCol>
                <a:gridCol w="1683756">
                  <a:extLst>
                    <a:ext uri="{9D8B030D-6E8A-4147-A177-3AD203B41FA5}">
                      <a16:colId xmlns:a16="http://schemas.microsoft.com/office/drawing/2014/main" val="1257786833"/>
                    </a:ext>
                  </a:extLst>
                </a:gridCol>
                <a:gridCol w="1683756">
                  <a:extLst>
                    <a:ext uri="{9D8B030D-6E8A-4147-A177-3AD203B41FA5}">
                      <a16:colId xmlns:a16="http://schemas.microsoft.com/office/drawing/2014/main" val="4099932104"/>
                    </a:ext>
                  </a:extLst>
                </a:gridCol>
                <a:gridCol w="1683756">
                  <a:extLst>
                    <a:ext uri="{9D8B030D-6E8A-4147-A177-3AD203B41FA5}">
                      <a16:colId xmlns:a16="http://schemas.microsoft.com/office/drawing/2014/main" val="66638770"/>
                    </a:ext>
                  </a:extLst>
                </a:gridCol>
                <a:gridCol w="1683756">
                  <a:extLst>
                    <a:ext uri="{9D8B030D-6E8A-4147-A177-3AD203B41FA5}">
                      <a16:colId xmlns:a16="http://schemas.microsoft.com/office/drawing/2014/main" val="1855847807"/>
                    </a:ext>
                  </a:extLst>
                </a:gridCol>
                <a:gridCol w="1683756">
                  <a:extLst>
                    <a:ext uri="{9D8B030D-6E8A-4147-A177-3AD203B41FA5}">
                      <a16:colId xmlns:a16="http://schemas.microsoft.com/office/drawing/2014/main" val="1609306314"/>
                    </a:ext>
                  </a:extLst>
                </a:gridCol>
                <a:gridCol w="1683756">
                  <a:extLst>
                    <a:ext uri="{9D8B030D-6E8A-4147-A177-3AD203B41FA5}">
                      <a16:colId xmlns:a16="http://schemas.microsoft.com/office/drawing/2014/main" val="3253098322"/>
                    </a:ext>
                  </a:extLst>
                </a:gridCol>
              </a:tblGrid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70721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r>
                        <a:rPr lang="en-US" sz="1400" dirty="0"/>
                        <a:t>Delay in review of event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Mitigation, Avoiding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Advance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Review with single member of steering committee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Steering committee busy on review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950573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cost of amenities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Venue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Mitigation, 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Alternate sources for amenities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Amenities can be rented locally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demand for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565822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Unavailability of desired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Venue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Prepare venue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Distribute across multiple venues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demand for desired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27398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r>
                        <a:rPr lang="en-US" sz="1400" dirty="0"/>
                        <a:t>Limited resources for creative and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RSVP and Event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Out-source design work to multiple external 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Leverage internal project teams to support with C&amp;D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sessions require significant C&amp;D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061049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r>
                        <a:rPr lang="en-US" sz="1400" dirty="0"/>
                        <a:t>Unable to support Dietary restrictions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Meal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Mitigation, Avoiding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special diets from local vendors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Transportation to local restaurants during meals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Hotel does not support specific needs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441801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Unpredictable 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Alternate indoor locations/activities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Administrators; Venue vendor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000244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r>
                        <a:rPr lang="en-US" sz="1400" dirty="0"/>
                        <a:t>Flight cancellations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Mitigation, 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minute alt. flight bookings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Online video conference for key speakers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Weather, airline delays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Travel Coordinator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82511"/>
                  </a:ext>
                </a:extLst>
              </a:tr>
              <a:tr h="310068">
                <a:tc>
                  <a:txBody>
                    <a:bodyPr/>
                    <a:lstStyle/>
                    <a:p>
                      <a:r>
                        <a:rPr lang="en-US" sz="1400" dirty="0"/>
                        <a:t>Medical Assistance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Mitigation, Avoiding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availability of medical personal at 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list of local hospitals and physicians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Administrators; Venue vendor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02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3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DBAB5-70C5-4836-8EE3-5AA7A88F26EB}"/>
              </a:ext>
            </a:extLst>
          </p:cNvPr>
          <p:cNvSpPr/>
          <p:nvPr/>
        </p:nvSpPr>
        <p:spPr>
          <a:xfrm>
            <a:off x="0" y="-1905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Risk Matrix (2/3)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14079-CEDE-4385-A2B2-EC9E0B637487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1F8E3B-6944-411E-A370-357C74FCB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982885"/>
              </p:ext>
            </p:extLst>
          </p:nvPr>
        </p:nvGraphicFramePr>
        <p:xfrm>
          <a:off x="176212" y="890588"/>
          <a:ext cx="11634784" cy="52382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62112">
                  <a:extLst>
                    <a:ext uri="{9D8B030D-6E8A-4147-A177-3AD203B41FA5}">
                      <a16:colId xmlns:a16="http://schemas.microsoft.com/office/drawing/2014/main" val="2369956042"/>
                    </a:ext>
                  </a:extLst>
                </a:gridCol>
                <a:gridCol w="1286616">
                  <a:extLst>
                    <a:ext uri="{9D8B030D-6E8A-4147-A177-3AD203B41FA5}">
                      <a16:colId xmlns:a16="http://schemas.microsoft.com/office/drawing/2014/main" val="1257786833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4099932104"/>
                    </a:ext>
                  </a:extLst>
                </a:gridCol>
                <a:gridCol w="2314804">
                  <a:extLst>
                    <a:ext uri="{9D8B030D-6E8A-4147-A177-3AD203B41FA5}">
                      <a16:colId xmlns:a16="http://schemas.microsoft.com/office/drawing/2014/main" val="66638770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1855847807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1609306314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3253098322"/>
                    </a:ext>
                  </a:extLst>
                </a:gridCol>
              </a:tblGrid>
              <a:tr h="513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70721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Potential fire hazards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Mitigate, Avoid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with venue to verify their fire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Familiarize with extinguisher locations; Identify local fire 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Venue vendor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565822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Loss of sensitive firm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with hotel security; Remove all firm related material post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Ask presenters to avoid sensitive data on presentations and posters/handouts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Non-firm related personnel at site; misplaced sensitive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Manager; Administrators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121491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cancellation due to unavailability of Guest speaker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Mitigate, 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substitute speakers from within the firm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Alternate “fun” activities to fill the slot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Guest speaker unavailability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198511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r>
                        <a:rPr lang="en-US" sz="1400" dirty="0"/>
                        <a:t>Transport and traffic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Mitigate, Avoid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Schedule arrivals one day in advance; plan activities within short distance; factor past traffic delays in 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Traffic incident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737509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r>
                        <a:rPr lang="en-US" sz="1400" dirty="0"/>
                        <a:t>Poor Time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Mitigate, Avoid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Keep 5 min transition buffer between sessions; Assign person to check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Session overruns/delayed starts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8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3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DBAB5-70C5-4836-8EE3-5AA7A88F26EB}"/>
              </a:ext>
            </a:extLst>
          </p:cNvPr>
          <p:cNvSpPr/>
          <p:nvPr/>
        </p:nvSpPr>
        <p:spPr>
          <a:xfrm>
            <a:off x="0" y="-1905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Risk Matrix (3/3)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14079-CEDE-4385-A2B2-EC9E0B637487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1F8E3B-6944-411E-A370-357C74FCB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357697"/>
              </p:ext>
            </p:extLst>
          </p:nvPr>
        </p:nvGraphicFramePr>
        <p:xfrm>
          <a:off x="176212" y="890588"/>
          <a:ext cx="11634784" cy="240363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62112">
                  <a:extLst>
                    <a:ext uri="{9D8B030D-6E8A-4147-A177-3AD203B41FA5}">
                      <a16:colId xmlns:a16="http://schemas.microsoft.com/office/drawing/2014/main" val="2369956042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1257786833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4099932104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66638770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1855847807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1609306314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3253098322"/>
                    </a:ext>
                  </a:extLst>
                </a:gridCol>
              </a:tblGrid>
              <a:tr h="513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70721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r>
                        <a:rPr lang="en-US" sz="1400" dirty="0"/>
                        <a:t>Delay in poster/banner printout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Mitigate, Avoid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alternate resources for printouts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in-office printer and hand drawn 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950573"/>
                  </a:ext>
                </a:extLst>
              </a:tr>
              <a:tr h="5138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 minute changes in presentation styles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 up resources to mitigate unforeseen 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Presenters made last minute changes to the method of presentation (E.g. poster to ppt)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manger, </a:t>
                      </a:r>
                      <a:r>
                        <a:rPr lang="en-US" sz="1400" dirty="0" err="1"/>
                        <a:t>Adminisrators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5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1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29EFC-6171-415C-868D-81F77E33100C}"/>
              </a:ext>
            </a:extLst>
          </p:cNvPr>
          <p:cNvSpPr/>
          <p:nvPr/>
        </p:nvSpPr>
        <p:spPr>
          <a:xfrm>
            <a:off x="0" y="-1905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Progress Report – Executive Summary</a:t>
            </a:r>
            <a:endParaRPr lang="en-US" sz="4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2DAF3-5EBB-486E-BD04-E90DC3A83DC1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A50FE-6D80-47A0-92D7-08314175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85006"/>
              </p:ext>
            </p:extLst>
          </p:nvPr>
        </p:nvGraphicFramePr>
        <p:xfrm>
          <a:off x="142043" y="796692"/>
          <a:ext cx="11922711" cy="5488697"/>
        </p:xfrm>
        <a:graphic>
          <a:graphicData uri="http://schemas.openxmlformats.org/drawingml/2006/table">
            <a:tbl>
              <a:tblPr/>
              <a:tblGrid>
                <a:gridCol w="141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5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940">
                  <a:extLst>
                    <a:ext uri="{9D8B030D-6E8A-4147-A177-3AD203B41FA5}">
                      <a16:colId xmlns:a16="http://schemas.microsoft.com/office/drawing/2014/main" val="2788755037"/>
                    </a:ext>
                  </a:extLst>
                </a:gridCol>
                <a:gridCol w="1734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 Date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Project Name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Stakeholders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Previous Week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Current Week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5715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June 2020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5715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Corporate retreat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Steering Committee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38577" marR="38577" marT="19322" marB="1932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38577" marR="38577" marT="19322" marB="1932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7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Accomplishments - Last Week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1" marR="9144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5B8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Planned – Next 2 Weeks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1" marR="91441" marT="45798" marB="457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5B8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1" marR="91441" marT="45798" marB="457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5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926">
                <a:tc gridSpan="2">
                  <a:txBody>
                    <a:bodyPr/>
                    <a:lstStyle/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Reviewed event requirements with Steering Committee</a:t>
                      </a:r>
                    </a:p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Finalized venue location and verified against requirements</a:t>
                      </a:r>
                    </a:p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Received price quote and paid location deposit</a:t>
                      </a:r>
                    </a:p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Estimated budget required for event and share with finance for budget allocation</a:t>
                      </a:r>
                    </a:p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Identified Guest Speakers for events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27726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98" marB="457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Finalize budget allocation for the event</a:t>
                      </a:r>
                    </a:p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 preparing marketing material and RSVPs</a:t>
                      </a:r>
                    </a:p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Co-ordinate with event session owners create content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98" marB="457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98" marB="457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41">
                <a:tc gridSpan="2">
                  <a:txBody>
                    <a:bodyPr/>
                    <a:lstStyle/>
                    <a:p>
                      <a:pPr marL="5715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Open Questions and Decisions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Risks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42247"/>
                  </a:ext>
                </a:extLst>
              </a:tr>
              <a:tr h="2176534">
                <a:tc gridSpan="2">
                  <a:txBody>
                    <a:bodyPr/>
                    <a:lstStyle/>
                    <a:p>
                      <a:pPr marL="571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Decisions</a:t>
                      </a: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34290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 event “fun” activities will be held within the retreat venue or within 5 miles of location</a:t>
                      </a:r>
                    </a:p>
                    <a:p>
                      <a:pPr marL="34290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Theme for the event will be “Innovation” 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86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risks have been identified so far</a:t>
                      </a:r>
                    </a:p>
                  </a:txBody>
                  <a:tcPr marL="28933" marR="28933" marT="14492" marB="1449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7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5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DBAB5-70C5-4836-8EE3-5AA7A88F26EB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Wrap-Up Closure Checklist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14079-CEDE-4385-A2B2-EC9E0B637487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graphicFrame>
        <p:nvGraphicFramePr>
          <p:cNvPr id="14" name="Table 18">
            <a:extLst>
              <a:ext uri="{FF2B5EF4-FFF2-40B4-BE49-F238E27FC236}">
                <a16:creationId xmlns:a16="http://schemas.microsoft.com/office/drawing/2014/main" id="{89B6E283-A63E-4EA9-AB72-EF313016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00504"/>
              </p:ext>
            </p:extLst>
          </p:nvPr>
        </p:nvGraphicFramePr>
        <p:xfrm>
          <a:off x="280987" y="1092199"/>
          <a:ext cx="11496676" cy="453879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067426">
                  <a:extLst>
                    <a:ext uri="{9D8B030D-6E8A-4147-A177-3AD203B41FA5}">
                      <a16:colId xmlns:a16="http://schemas.microsoft.com/office/drawing/2014/main" val="3232165676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1897244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99124683"/>
                    </a:ext>
                  </a:extLst>
                </a:gridCol>
                <a:gridCol w="2081213">
                  <a:extLst>
                    <a:ext uri="{9D8B030D-6E8A-4147-A177-3AD203B41FA5}">
                      <a16:colId xmlns:a16="http://schemas.microsoft.com/office/drawing/2014/main" val="3386508483"/>
                    </a:ext>
                  </a:extLst>
                </a:gridCol>
              </a:tblGrid>
              <a:tr h="4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 of Task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 Completed</a:t>
                      </a: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714055858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“Thank-you” notes to speakers, sponsors and presenters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 28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2020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0856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Work with production company/videographer for event photos/videos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 30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2020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47177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Pay any outstanding invoices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 27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2020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32180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Send attendees a post event survey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 24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, 2020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08278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Analyze post-event survey results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 28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, 2020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5747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Compile survey results for Steering Committee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August 1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,2020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61987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Upload event photos/videos on company website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404979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Team debrief: Discuss and document what worked and what didn’t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64758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For incentivized surveys and </a:t>
                      </a:r>
                      <a:r>
                        <a:rPr lang="en-US" sz="1600" b="0" i="0" u="none" strike="noStrike" dirty="0" err="1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quizes</a:t>
                      </a:r>
                      <a:r>
                        <a:rPr lang="en-US" sz="1600" b="0" i="0" u="none" strike="noStrike" dirty="0">
                          <a:solidFill>
                            <a:srgbClr val="26313D"/>
                          </a:solidFill>
                          <a:effectLst/>
                          <a:latin typeface="Calibri" panose="020F0502020204030204" pitchFamily="34" charset="0"/>
                        </a:rPr>
                        <a:t>, notify winners and send prizes</a:t>
                      </a:r>
                    </a:p>
                  </a:txBody>
                  <a:tcPr marL="3175" marR="3175" marT="317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75" marR="3175" marT="31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6945"/>
                  </a:ext>
                </a:extLst>
              </a:tr>
              <a:tr h="41261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8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3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DBAB5-70C5-4836-8EE3-5AA7A88F26EB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Learnings from the project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14079-CEDE-4385-A2B2-EC9E0B637487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1F7B0-FA11-420F-88D3-1F471ADB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08" y="1005647"/>
            <a:ext cx="1173976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Certain smaller guest needs were not accounted for in Project plan. Project plan should have accounted for hour level plan for event days. E.g.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Special room for any guest wishing to take calls during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Sharing event details on the name tags to allow guests for easier movement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Back up microphones for audience participation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Better co-ordination for live audience sessions</a:t>
            </a:r>
          </a:p>
          <a:p>
            <a:endParaRPr lang="en-US" sz="2400" dirty="0"/>
          </a:p>
          <a:p>
            <a:r>
              <a:rPr lang="en-US" sz="2400" dirty="0"/>
              <a:t>Better management of event sessions for more engaged participation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Sessions for Day 2 after lunch were long &amp; theoretical causing sub-optimal participation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More live sessions/surveys and “bazar” models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92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icrophone&#10;&#10;Description automatically generated">
            <a:extLst>
              <a:ext uri="{FF2B5EF4-FFF2-40B4-BE49-F238E27FC236}">
                <a16:creationId xmlns:a16="http://schemas.microsoft.com/office/drawing/2014/main" id="{D5CC6AD2-89B6-4128-AD3B-D020DAE31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b="119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627A88-F025-4D04-8325-85FF1A2B91A2}"/>
              </a:ext>
            </a:extLst>
          </p:cNvPr>
          <p:cNvSpPr/>
          <p:nvPr/>
        </p:nvSpPr>
        <p:spPr bwMode="auto">
          <a:xfrm>
            <a:off x="0" y="0"/>
            <a:ext cx="12192000" cy="685799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tx1">
                  <a:lumMod val="50000"/>
                </a:scheme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5F6CB5-CE80-48BB-9BD1-9ED9163609E5}"/>
              </a:ext>
            </a:extLst>
          </p:cNvPr>
          <p:cNvSpPr txBox="1">
            <a:spLocks/>
          </p:cNvSpPr>
          <p:nvPr/>
        </p:nvSpPr>
        <p:spPr>
          <a:xfrm>
            <a:off x="338832" y="260511"/>
            <a:ext cx="11246521" cy="6771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‘New Horizon’ Corporate Retreat - Introduction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CB38D4-C0DC-4C42-A672-E7B0E8A997DF}"/>
              </a:ext>
            </a:extLst>
          </p:cNvPr>
          <p:cNvGrpSpPr/>
          <p:nvPr/>
        </p:nvGrpSpPr>
        <p:grpSpPr>
          <a:xfrm>
            <a:off x="6609038" y="1297104"/>
            <a:ext cx="5455714" cy="738666"/>
            <a:chOff x="3332551" y="2074200"/>
            <a:chExt cx="5455714" cy="7386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971C42-72DC-4D0C-B805-8A523027C5DE}"/>
                </a:ext>
              </a:extLst>
            </p:cNvPr>
            <p:cNvSpPr/>
            <p:nvPr/>
          </p:nvSpPr>
          <p:spPr bwMode="auto">
            <a:xfrm>
              <a:off x="4288746" y="2074200"/>
              <a:ext cx="4499519" cy="73866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buSzPct val="110000"/>
              </a:pPr>
              <a:r>
                <a:rPr lang="en-US" sz="2400" dirty="0">
                  <a:solidFill>
                    <a:schemeClr val="bg1"/>
                  </a:solidFill>
                </a:rPr>
                <a:t>Step away from day-to-day activities and focus on the big picture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DDE2D6-1172-4F87-8F68-D3287BDB6533}"/>
                </a:ext>
              </a:extLst>
            </p:cNvPr>
            <p:cNvSpPr txBox="1"/>
            <p:nvPr/>
          </p:nvSpPr>
          <p:spPr>
            <a:xfrm>
              <a:off x="3332551" y="2074202"/>
              <a:ext cx="625171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2"/>
                </a:buClr>
                <a:buSzPct val="110000"/>
              </a:pPr>
              <a:r>
                <a:rPr lang="en-US" sz="4800" b="1" dirty="0">
                  <a:solidFill>
                    <a:schemeClr val="bg1"/>
                  </a:solidFill>
                </a:rPr>
                <a:t>01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84FCAA-D665-4A28-A3A3-3B586CF92A70}"/>
                </a:ext>
              </a:extLst>
            </p:cNvPr>
            <p:cNvCxnSpPr/>
            <p:nvPr/>
          </p:nvCxnSpPr>
          <p:spPr>
            <a:xfrm>
              <a:off x="4119880" y="2209854"/>
              <a:ext cx="0" cy="46736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657DA2-0E0F-4CB6-86B3-891964E75B47}"/>
              </a:ext>
            </a:extLst>
          </p:cNvPr>
          <p:cNvGrpSpPr/>
          <p:nvPr/>
        </p:nvGrpSpPr>
        <p:grpSpPr>
          <a:xfrm>
            <a:off x="6609038" y="2608301"/>
            <a:ext cx="5182797" cy="738664"/>
            <a:chOff x="3332551" y="3367445"/>
            <a:chExt cx="5182797" cy="7386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A14E03-A56A-4B75-A2A3-ABDD0E5EDBED}"/>
                </a:ext>
              </a:extLst>
            </p:cNvPr>
            <p:cNvSpPr/>
            <p:nvPr/>
          </p:nvSpPr>
          <p:spPr bwMode="auto">
            <a:xfrm>
              <a:off x="4288746" y="3367445"/>
              <a:ext cx="4226602" cy="73866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buSzPct val="110000"/>
              </a:pPr>
              <a:r>
                <a:rPr lang="en-US" sz="2400" dirty="0">
                  <a:solidFill>
                    <a:schemeClr val="bg1"/>
                  </a:solidFill>
                </a:rPr>
                <a:t>Learn about new innovations and achievements within the firm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56D2EF-D046-461B-A0B6-E99FAB0D691C}"/>
                </a:ext>
              </a:extLst>
            </p:cNvPr>
            <p:cNvSpPr txBox="1"/>
            <p:nvPr/>
          </p:nvSpPr>
          <p:spPr>
            <a:xfrm>
              <a:off x="3332551" y="3367445"/>
              <a:ext cx="625171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2"/>
                </a:buClr>
                <a:buSzPct val="110000"/>
              </a:pPr>
              <a:r>
                <a:rPr lang="en-US" sz="4800" b="1" dirty="0">
                  <a:solidFill>
                    <a:schemeClr val="bg1"/>
                  </a:solidFill>
                </a:rPr>
                <a:t>02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62F837-5F79-4372-B456-9AD6E265D618}"/>
                </a:ext>
              </a:extLst>
            </p:cNvPr>
            <p:cNvCxnSpPr/>
            <p:nvPr/>
          </p:nvCxnSpPr>
          <p:spPr>
            <a:xfrm>
              <a:off x="4119880" y="3503097"/>
              <a:ext cx="0" cy="46736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5A0312-2A8D-48EC-8BDB-37A7E7AB2BB7}"/>
              </a:ext>
            </a:extLst>
          </p:cNvPr>
          <p:cNvGrpSpPr/>
          <p:nvPr/>
        </p:nvGrpSpPr>
        <p:grpSpPr>
          <a:xfrm>
            <a:off x="6609038" y="3990522"/>
            <a:ext cx="5182793" cy="738665"/>
            <a:chOff x="3332551" y="4660686"/>
            <a:chExt cx="5182793" cy="7386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65D067-099A-4255-AFFD-E429D9E27E55}"/>
                </a:ext>
              </a:extLst>
            </p:cNvPr>
            <p:cNvSpPr/>
            <p:nvPr/>
          </p:nvSpPr>
          <p:spPr bwMode="auto">
            <a:xfrm>
              <a:off x="4288746" y="4660686"/>
              <a:ext cx="4226598" cy="73866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buSzPct val="110000"/>
              </a:pPr>
              <a:r>
                <a:rPr lang="en-US" sz="2400" dirty="0">
                  <a:solidFill>
                    <a:schemeClr val="bg1"/>
                  </a:solidFill>
                </a:rPr>
                <a:t>Create a closer link between the various cross-functional teams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AB5D68-F1AD-4CAE-BCCD-B91BBAF32FEA}"/>
                </a:ext>
              </a:extLst>
            </p:cNvPr>
            <p:cNvSpPr txBox="1"/>
            <p:nvPr/>
          </p:nvSpPr>
          <p:spPr>
            <a:xfrm>
              <a:off x="3332551" y="4660687"/>
              <a:ext cx="625171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2"/>
                </a:buClr>
                <a:buSzPct val="110000"/>
              </a:pPr>
              <a:r>
                <a:rPr lang="en-US" sz="4800" b="1" dirty="0">
                  <a:solidFill>
                    <a:schemeClr val="bg1"/>
                  </a:solidFill>
                </a:rPr>
                <a:t>03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BE499C-7D38-4F09-A079-5117F5F3D4B5}"/>
                </a:ext>
              </a:extLst>
            </p:cNvPr>
            <p:cNvCxnSpPr/>
            <p:nvPr/>
          </p:nvCxnSpPr>
          <p:spPr>
            <a:xfrm>
              <a:off x="4119880" y="4796339"/>
              <a:ext cx="0" cy="46736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D9957-2D15-4B50-9B42-2FDFE3554D13}"/>
              </a:ext>
            </a:extLst>
          </p:cNvPr>
          <p:cNvGrpSpPr/>
          <p:nvPr/>
        </p:nvGrpSpPr>
        <p:grpSpPr>
          <a:xfrm>
            <a:off x="6609038" y="5377132"/>
            <a:ext cx="5455703" cy="738665"/>
            <a:chOff x="3332551" y="4660686"/>
            <a:chExt cx="5455703" cy="738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3676EC-6570-4690-B745-E5AC3902A1A1}"/>
                </a:ext>
              </a:extLst>
            </p:cNvPr>
            <p:cNvSpPr/>
            <p:nvPr/>
          </p:nvSpPr>
          <p:spPr bwMode="auto">
            <a:xfrm>
              <a:off x="4288745" y="4660686"/>
              <a:ext cx="4499509" cy="73866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buSzPct val="110000"/>
              </a:pPr>
              <a:r>
                <a:rPr lang="en-US" sz="2400" dirty="0">
                  <a:solidFill>
                    <a:schemeClr val="bg1"/>
                  </a:solidFill>
                </a:rPr>
                <a:t>Take a break from work and engage in some relaxation activities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55F802-A22D-4414-A51E-B61AF53A42B7}"/>
                </a:ext>
              </a:extLst>
            </p:cNvPr>
            <p:cNvSpPr txBox="1"/>
            <p:nvPr/>
          </p:nvSpPr>
          <p:spPr>
            <a:xfrm>
              <a:off x="3332551" y="4660687"/>
              <a:ext cx="625172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2"/>
                </a:buClr>
                <a:buSzPct val="110000"/>
              </a:pPr>
              <a:r>
                <a:rPr lang="en-US" sz="4800" b="1" dirty="0">
                  <a:solidFill>
                    <a:schemeClr val="bg1"/>
                  </a:solidFill>
                </a:rPr>
                <a:t>04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8DE1E8-88DF-4CE3-9DC0-C292EAE3E74D}"/>
                </a:ext>
              </a:extLst>
            </p:cNvPr>
            <p:cNvCxnSpPr/>
            <p:nvPr/>
          </p:nvCxnSpPr>
          <p:spPr>
            <a:xfrm>
              <a:off x="4119880" y="4796339"/>
              <a:ext cx="0" cy="467360"/>
            </a:xfrm>
            <a:prstGeom prst="line">
              <a:avLst/>
            </a:prstGeom>
            <a:ln w="6350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7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0C467-1273-4585-A44A-465B000DD4BF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Teams</a:t>
            </a:r>
            <a:endParaRPr lang="en-US" sz="40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F2466-4BA9-4264-8841-B79482C2A2E9}"/>
              </a:ext>
            </a:extLst>
          </p:cNvPr>
          <p:cNvSpPr/>
          <p:nvPr/>
        </p:nvSpPr>
        <p:spPr>
          <a:xfrm>
            <a:off x="319596" y="958781"/>
            <a:ext cx="4999608" cy="699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Project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C0BD22-4FB3-4A81-BCED-900C1747F16B}"/>
              </a:ext>
            </a:extLst>
          </p:cNvPr>
          <p:cNvSpPr/>
          <p:nvPr/>
        </p:nvSpPr>
        <p:spPr>
          <a:xfrm>
            <a:off x="6560599" y="958780"/>
            <a:ext cx="4999608" cy="699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Support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4B7B9-03F8-40B0-8392-8B2BDA34D7E0}"/>
              </a:ext>
            </a:extLst>
          </p:cNvPr>
          <p:cNvSpPr/>
          <p:nvPr/>
        </p:nvSpPr>
        <p:spPr>
          <a:xfrm>
            <a:off x="6560599" y="3792237"/>
            <a:ext cx="4999608" cy="69928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Steering Committee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72FC8128-9A59-458C-B5E0-D02EC3E6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9436" y="1810752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FD5D9A5-BA74-4AAE-A793-4D2D761C4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1216" y="1810752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11CEE0F6-39C1-4EED-9045-2987BC7FB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2769" y="4820401"/>
            <a:ext cx="914400" cy="914400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1734933A-DB86-442B-B8D1-F0EAE270D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6881" y="4827058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">
            <a:extLst>
              <a:ext uri="{FF2B5EF4-FFF2-40B4-BE49-F238E27FC236}">
                <a16:creationId xmlns:a16="http://schemas.microsoft.com/office/drawing/2014/main" id="{24C8CFC5-1176-489C-9D80-85C9611BF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8657" y="4820401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AE23BFF7-C96E-4811-925F-06B9371E0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0719" y="1810752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63E488-F714-4BFF-BB39-342623878ADF}"/>
              </a:ext>
            </a:extLst>
          </p:cNvPr>
          <p:cNvGrpSpPr/>
          <p:nvPr/>
        </p:nvGrpSpPr>
        <p:grpSpPr>
          <a:xfrm>
            <a:off x="7708590" y="2724580"/>
            <a:ext cx="1473694" cy="535763"/>
            <a:chOff x="7253056" y="2911590"/>
            <a:chExt cx="1473694" cy="5357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EA27E-785F-45D8-9E96-76D6227D6997}"/>
                </a:ext>
              </a:extLst>
            </p:cNvPr>
            <p:cNvSpPr txBox="1"/>
            <p:nvPr/>
          </p:nvSpPr>
          <p:spPr>
            <a:xfrm>
              <a:off x="7253056" y="2911590"/>
              <a:ext cx="147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Scott Mayer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D1664-499A-4C2D-960A-95FA5F975773}"/>
                </a:ext>
              </a:extLst>
            </p:cNvPr>
            <p:cNvSpPr txBox="1"/>
            <p:nvPr/>
          </p:nvSpPr>
          <p:spPr>
            <a:xfrm>
              <a:off x="7253056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Travel Coordinator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8F2108-D12A-480E-BCBB-D8DE036A5A06}"/>
              </a:ext>
            </a:extLst>
          </p:cNvPr>
          <p:cNvGrpSpPr/>
          <p:nvPr/>
        </p:nvGrpSpPr>
        <p:grpSpPr>
          <a:xfrm>
            <a:off x="9176181" y="2728448"/>
            <a:ext cx="1506805" cy="535763"/>
            <a:chOff x="7253056" y="2911590"/>
            <a:chExt cx="1506805" cy="5357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26362D-F5DE-44EF-95E8-E260A53E1DD4}"/>
                </a:ext>
              </a:extLst>
            </p:cNvPr>
            <p:cNvSpPr txBox="1"/>
            <p:nvPr/>
          </p:nvSpPr>
          <p:spPr>
            <a:xfrm>
              <a:off x="7253056" y="2911590"/>
              <a:ext cx="147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Jennifer Law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860F89-72AB-442B-AF6C-3F1325A0527D}"/>
                </a:ext>
              </a:extLst>
            </p:cNvPr>
            <p:cNvSpPr txBox="1"/>
            <p:nvPr/>
          </p:nvSpPr>
          <p:spPr>
            <a:xfrm>
              <a:off x="7286167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Lead Admin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378CE9-232C-4E64-916B-B121F22D2C41}"/>
              </a:ext>
            </a:extLst>
          </p:cNvPr>
          <p:cNvGrpSpPr/>
          <p:nvPr/>
        </p:nvGrpSpPr>
        <p:grpSpPr>
          <a:xfrm>
            <a:off x="10565176" y="2720711"/>
            <a:ext cx="1575418" cy="535763"/>
            <a:chOff x="7184443" y="2911590"/>
            <a:chExt cx="1575418" cy="5357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A237E-C5CF-4989-9E71-6FB3670A0EFA}"/>
                </a:ext>
              </a:extLst>
            </p:cNvPr>
            <p:cNvSpPr txBox="1"/>
            <p:nvPr/>
          </p:nvSpPr>
          <p:spPr>
            <a:xfrm>
              <a:off x="7184443" y="2911590"/>
              <a:ext cx="154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Steve Murphy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EC571C-32F9-49B3-B005-CF1A2E2085F6}"/>
                </a:ext>
              </a:extLst>
            </p:cNvPr>
            <p:cNvSpPr txBox="1"/>
            <p:nvPr/>
          </p:nvSpPr>
          <p:spPr>
            <a:xfrm>
              <a:off x="7286167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Lead HR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966B9D-FFDE-4F6A-B323-FECC7A226950}"/>
              </a:ext>
            </a:extLst>
          </p:cNvPr>
          <p:cNvGrpSpPr/>
          <p:nvPr/>
        </p:nvGrpSpPr>
        <p:grpSpPr>
          <a:xfrm>
            <a:off x="6888331" y="5629630"/>
            <a:ext cx="1473694" cy="535763"/>
            <a:chOff x="7253056" y="2911590"/>
            <a:chExt cx="1473694" cy="5357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CB40F-0865-408F-BF2A-A67ACB734994}"/>
                </a:ext>
              </a:extLst>
            </p:cNvPr>
            <p:cNvSpPr txBox="1"/>
            <p:nvPr/>
          </p:nvSpPr>
          <p:spPr>
            <a:xfrm>
              <a:off x="7253056" y="2911590"/>
              <a:ext cx="147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Alex Hogan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8C32E3-BE6B-414F-942E-0E4F182B69AF}"/>
                </a:ext>
              </a:extLst>
            </p:cNvPr>
            <p:cNvSpPr txBox="1"/>
            <p:nvPr/>
          </p:nvSpPr>
          <p:spPr>
            <a:xfrm>
              <a:off x="7253056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Director of Analytics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4FED8F-8179-44D8-A240-9B13594B8B1D}"/>
              </a:ext>
            </a:extLst>
          </p:cNvPr>
          <p:cNvGrpSpPr/>
          <p:nvPr/>
        </p:nvGrpSpPr>
        <p:grpSpPr>
          <a:xfrm>
            <a:off x="8461719" y="5629630"/>
            <a:ext cx="1473694" cy="535763"/>
            <a:chOff x="7253056" y="2911590"/>
            <a:chExt cx="1473694" cy="5357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1CC09A-E706-4B6E-B202-63A8C9B0081F}"/>
                </a:ext>
              </a:extLst>
            </p:cNvPr>
            <p:cNvSpPr txBox="1"/>
            <p:nvPr/>
          </p:nvSpPr>
          <p:spPr>
            <a:xfrm>
              <a:off x="7253056" y="2911590"/>
              <a:ext cx="147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Ramesh 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8A38C9-00D3-49F7-87B0-FD4151FDA04B}"/>
                </a:ext>
              </a:extLst>
            </p:cNvPr>
            <p:cNvSpPr txBox="1"/>
            <p:nvPr/>
          </p:nvSpPr>
          <p:spPr>
            <a:xfrm>
              <a:off x="7253056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Director of IT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FE7B77-1176-4908-867B-B2524A3D9362}"/>
              </a:ext>
            </a:extLst>
          </p:cNvPr>
          <p:cNvGrpSpPr/>
          <p:nvPr/>
        </p:nvGrpSpPr>
        <p:grpSpPr>
          <a:xfrm>
            <a:off x="9935413" y="5629630"/>
            <a:ext cx="1473694" cy="535763"/>
            <a:chOff x="7253056" y="2911590"/>
            <a:chExt cx="1473694" cy="5357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494CCD-C4D1-40A8-A226-1FE46045F3F4}"/>
                </a:ext>
              </a:extLst>
            </p:cNvPr>
            <p:cNvSpPr txBox="1"/>
            <p:nvPr/>
          </p:nvSpPr>
          <p:spPr>
            <a:xfrm>
              <a:off x="7253056" y="2911590"/>
              <a:ext cx="147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Sophia Chen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B777A8-0DD3-42EE-B778-9B7F8FDE3455}"/>
                </a:ext>
              </a:extLst>
            </p:cNvPr>
            <p:cNvSpPr txBox="1"/>
            <p:nvPr/>
          </p:nvSpPr>
          <p:spPr>
            <a:xfrm>
              <a:off x="7253056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CFO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9C7E28-D3FF-417F-8057-E1194C7E1197}"/>
              </a:ext>
            </a:extLst>
          </p:cNvPr>
          <p:cNvGrpSpPr/>
          <p:nvPr/>
        </p:nvGrpSpPr>
        <p:grpSpPr>
          <a:xfrm>
            <a:off x="1838809" y="2855213"/>
            <a:ext cx="1672701" cy="555378"/>
            <a:chOff x="7153552" y="2891975"/>
            <a:chExt cx="1672701" cy="55537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5BD865-A0E9-4F75-9DF6-98DF8CC4F910}"/>
                </a:ext>
              </a:extLst>
            </p:cNvPr>
            <p:cNvSpPr txBox="1"/>
            <p:nvPr/>
          </p:nvSpPr>
          <p:spPr>
            <a:xfrm>
              <a:off x="7153552" y="2891975"/>
              <a:ext cx="167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Sudipta Nanda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9D2AB2-3813-4AD8-9892-B023047B58D8}"/>
                </a:ext>
              </a:extLst>
            </p:cNvPr>
            <p:cNvSpPr txBox="1"/>
            <p:nvPr/>
          </p:nvSpPr>
          <p:spPr>
            <a:xfrm>
              <a:off x="7253056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Project Manager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D6DC2E-E87E-4802-9D86-9AF82CAC1523}"/>
              </a:ext>
            </a:extLst>
          </p:cNvPr>
          <p:cNvGrpSpPr/>
          <p:nvPr/>
        </p:nvGrpSpPr>
        <p:grpSpPr>
          <a:xfrm>
            <a:off x="1332298" y="4640438"/>
            <a:ext cx="2685721" cy="529070"/>
            <a:chOff x="6585985" y="2893923"/>
            <a:chExt cx="2685721" cy="5290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C5776A-DBAF-4663-8845-FEB2EFE031FB}"/>
                </a:ext>
              </a:extLst>
            </p:cNvPr>
            <p:cNvSpPr txBox="1"/>
            <p:nvPr/>
          </p:nvSpPr>
          <p:spPr>
            <a:xfrm>
              <a:off x="6585985" y="2893923"/>
              <a:ext cx="2685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Venkata </a:t>
              </a:r>
              <a:r>
                <a:rPr lang="en-US" dirty="0" err="1"/>
                <a:t>Alekhya</a:t>
              </a:r>
              <a:r>
                <a:rPr lang="en-US" dirty="0"/>
                <a:t> </a:t>
              </a:r>
              <a:r>
                <a:rPr lang="en-US" dirty="0" err="1"/>
                <a:t>Varapula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A6F7B3-EC0D-4A9A-8C9A-336DD9666678}"/>
                </a:ext>
              </a:extLst>
            </p:cNvPr>
            <p:cNvSpPr txBox="1"/>
            <p:nvPr/>
          </p:nvSpPr>
          <p:spPr>
            <a:xfrm>
              <a:off x="7158699" y="314599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Risk Manager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8E0B6F-0956-4EE1-AA1F-CA33489072D4}"/>
              </a:ext>
            </a:extLst>
          </p:cNvPr>
          <p:cNvGrpSpPr/>
          <p:nvPr/>
        </p:nvGrpSpPr>
        <p:grpSpPr>
          <a:xfrm>
            <a:off x="1224707" y="6229370"/>
            <a:ext cx="2791112" cy="529141"/>
            <a:chOff x="6404118" y="2891975"/>
            <a:chExt cx="2791112" cy="52914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D2EDDE-5F45-4836-AFA2-09A9ED0A285F}"/>
                </a:ext>
              </a:extLst>
            </p:cNvPr>
            <p:cNvSpPr txBox="1"/>
            <p:nvPr/>
          </p:nvSpPr>
          <p:spPr>
            <a:xfrm>
              <a:off x="6404118" y="2891975"/>
              <a:ext cx="2791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Ashique</a:t>
              </a:r>
              <a:r>
                <a:rPr lang="en-US" dirty="0"/>
                <a:t> Nawaz Chowdhury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AB10BD-E5E6-407F-864B-FA511AC0516F}"/>
                </a:ext>
              </a:extLst>
            </p:cNvPr>
            <p:cNvSpPr txBox="1"/>
            <p:nvPr/>
          </p:nvSpPr>
          <p:spPr>
            <a:xfrm>
              <a:off x="7101287" y="3144117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Lead Consultant</a:t>
              </a:r>
            </a:p>
          </p:txBody>
        </p:sp>
      </p:grpSp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B68BE55D-F1CC-41C8-9A22-9CC54173D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7563" y="1829104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A6A3866-5860-40CE-B352-DB80B5B94701}"/>
              </a:ext>
            </a:extLst>
          </p:cNvPr>
          <p:cNvGrpSpPr/>
          <p:nvPr/>
        </p:nvGrpSpPr>
        <p:grpSpPr>
          <a:xfrm>
            <a:off x="6395266" y="2719330"/>
            <a:ext cx="1473694" cy="535763"/>
            <a:chOff x="7253056" y="2911590"/>
            <a:chExt cx="1473694" cy="53576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E84B26-016B-45AD-981F-6BCD7563BA31}"/>
                </a:ext>
              </a:extLst>
            </p:cNvPr>
            <p:cNvSpPr txBox="1"/>
            <p:nvPr/>
          </p:nvSpPr>
          <p:spPr>
            <a:xfrm>
              <a:off x="7253056" y="2911590"/>
              <a:ext cx="147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Gwen Stacy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BE9858-01F8-4C5F-81DE-11DBA17B88D4}"/>
                </a:ext>
              </a:extLst>
            </p:cNvPr>
            <p:cNvSpPr txBox="1"/>
            <p:nvPr/>
          </p:nvSpPr>
          <p:spPr>
            <a:xfrm>
              <a:off x="7253056" y="3170354"/>
              <a:ext cx="1473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Finance Manager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1113F0-4B4A-4EAA-82FA-5BA7076261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1192" y="3518971"/>
            <a:ext cx="1095060" cy="10972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F967E-189A-4AD0-8F39-B2CD37298A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3219" y="5227781"/>
            <a:ext cx="1097280" cy="1005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CD02E-6CFE-4263-A0FC-8C44A40445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1191" y="1851116"/>
            <a:ext cx="987938" cy="1004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071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9BA5D-6246-4673-98FB-ED59F1B94F55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Team Communication</a:t>
            </a:r>
            <a:endParaRPr lang="en-US" sz="40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06DC-BC07-4E56-847E-693DD3F8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060311"/>
            <a:ext cx="7627040" cy="5256005"/>
          </a:xfrm>
        </p:spPr>
        <p:txBody>
          <a:bodyPr/>
          <a:lstStyle/>
          <a:p>
            <a:r>
              <a:rPr lang="en-US" b="1" dirty="0"/>
              <a:t>Project Kick-off meeting: 4</a:t>
            </a:r>
            <a:r>
              <a:rPr lang="en-US" b="1" baseline="30000" dirty="0"/>
              <a:t>th</a:t>
            </a:r>
            <a:r>
              <a:rPr lang="en-US" b="1" dirty="0"/>
              <a:t> May, 2020</a:t>
            </a:r>
          </a:p>
          <a:p>
            <a:pPr lvl="1"/>
            <a:r>
              <a:rPr lang="en-US" sz="2000" i="1" dirty="0"/>
              <a:t>Align on scope and preliminary budget</a:t>
            </a:r>
          </a:p>
          <a:p>
            <a:pPr lvl="1"/>
            <a:r>
              <a:rPr lang="en-US" sz="2000" i="1" dirty="0"/>
              <a:t>Onboard teams and assign responsibilities</a:t>
            </a:r>
          </a:p>
          <a:p>
            <a:pPr lvl="1"/>
            <a:r>
              <a:rPr lang="en-US" sz="2000" i="1" dirty="0"/>
              <a:t>Align on event dates and attendee number</a:t>
            </a:r>
          </a:p>
          <a:p>
            <a:r>
              <a:rPr lang="en-US" b="1" dirty="0"/>
              <a:t>Future Meetings</a:t>
            </a:r>
          </a:p>
          <a:p>
            <a:pPr lvl="1"/>
            <a:r>
              <a:rPr lang="en-US" sz="2000" i="1" dirty="0"/>
              <a:t>Bi-Weekly catch up within project and support team</a:t>
            </a:r>
          </a:p>
          <a:p>
            <a:pPr lvl="1"/>
            <a:r>
              <a:rPr lang="en-US" sz="2000" i="1" dirty="0"/>
              <a:t>Bi-monthly status update and progress review with Steering committee</a:t>
            </a:r>
          </a:p>
          <a:p>
            <a:pPr lvl="1"/>
            <a:r>
              <a:rPr lang="en-US" sz="2000" i="1" dirty="0"/>
              <a:t>As needed meetings for brainstorming, auditing and risk mitigation</a:t>
            </a:r>
          </a:p>
          <a:p>
            <a:r>
              <a:rPr lang="en-US" b="1" dirty="0"/>
              <a:t>Guiding Principles</a:t>
            </a:r>
          </a:p>
          <a:p>
            <a:pPr lvl="1"/>
            <a:r>
              <a:rPr lang="en-US" sz="2000" i="1" dirty="0"/>
              <a:t>Encourage communication and collaboration</a:t>
            </a:r>
          </a:p>
          <a:p>
            <a:pPr lvl="1"/>
            <a:r>
              <a:rPr lang="en-US" sz="2000" i="1" dirty="0"/>
              <a:t>Over-communication instead of under-communication</a:t>
            </a:r>
          </a:p>
          <a:p>
            <a:pPr lvl="1"/>
            <a:endParaRPr lang="en-US" sz="2000" i="1" dirty="0"/>
          </a:p>
        </p:txBody>
      </p:sp>
      <p:pic>
        <p:nvPicPr>
          <p:cNvPr id="6" name="Graphic 5" descr="Group brainstorm">
            <a:extLst>
              <a:ext uri="{FF2B5EF4-FFF2-40B4-BE49-F238E27FC236}">
                <a16:creationId xmlns:a16="http://schemas.microsoft.com/office/drawing/2014/main" id="{BE68ABF2-57C2-4669-88BE-D7C39D0D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1064" y="1956587"/>
            <a:ext cx="2565952" cy="2565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DAC51-F46B-49A0-861E-8159A8E6D571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6678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4E6CB-AEBE-4E4E-9B2F-50C8E20D20E7}"/>
              </a:ext>
            </a:extLst>
          </p:cNvPr>
          <p:cNvSpPr/>
          <p:nvPr/>
        </p:nvSpPr>
        <p:spPr>
          <a:xfrm>
            <a:off x="8052047" y="699288"/>
            <a:ext cx="4139953" cy="6158712"/>
          </a:xfrm>
          <a:prstGeom prst="rect">
            <a:avLst/>
          </a:prstGeom>
          <a:solidFill>
            <a:srgbClr val="3E4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CEFB4-CDF2-44C3-A10B-98643C194950}"/>
              </a:ext>
            </a:extLst>
          </p:cNvPr>
          <p:cNvSpPr txBox="1"/>
          <p:nvPr/>
        </p:nvSpPr>
        <p:spPr>
          <a:xfrm>
            <a:off x="532660" y="834501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4390C-0066-48F3-81E4-0314517D96B7}"/>
              </a:ext>
            </a:extLst>
          </p:cNvPr>
          <p:cNvSpPr txBox="1"/>
          <p:nvPr/>
        </p:nvSpPr>
        <p:spPr>
          <a:xfrm>
            <a:off x="532659" y="1146361"/>
            <a:ext cx="7288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horizon is planning to organize a “3 day” corporate retreat from August 15</a:t>
            </a:r>
            <a:r>
              <a:rPr lang="en-US" sz="1400" baseline="30000" dirty="0"/>
              <a:t>th</a:t>
            </a:r>
            <a:r>
              <a:rPr lang="en-US" sz="1400" dirty="0"/>
              <a:t> (in 2 months from date) for the C/D suite members (50 members) of the firm in order to improve organizational alignment and discuss the “5 year” vision of the firm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D1B54-E917-4A18-82F7-0227B6E02953}"/>
              </a:ext>
            </a:extLst>
          </p:cNvPr>
          <p:cNvSpPr/>
          <p:nvPr/>
        </p:nvSpPr>
        <p:spPr>
          <a:xfrm>
            <a:off x="0" y="5516170"/>
            <a:ext cx="8052047" cy="1186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A8B62-68D6-431B-8A15-01FBD663C1E7}"/>
              </a:ext>
            </a:extLst>
          </p:cNvPr>
          <p:cNvGrpSpPr/>
          <p:nvPr/>
        </p:nvGrpSpPr>
        <p:grpSpPr>
          <a:xfrm>
            <a:off x="7964743" y="915247"/>
            <a:ext cx="1063847" cy="819699"/>
            <a:chOff x="5381344" y="4639407"/>
            <a:chExt cx="1426351" cy="10653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F4BD11-2052-42D4-929F-5C6C770B0103}"/>
                </a:ext>
              </a:extLst>
            </p:cNvPr>
            <p:cNvGrpSpPr/>
            <p:nvPr/>
          </p:nvGrpSpPr>
          <p:grpSpPr>
            <a:xfrm>
              <a:off x="5381344" y="4639407"/>
              <a:ext cx="1383440" cy="1065320"/>
              <a:chOff x="5381344" y="4639407"/>
              <a:chExt cx="1383440" cy="106532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746C92-1817-489E-801E-1B230CC09968}"/>
                  </a:ext>
                </a:extLst>
              </p:cNvPr>
              <p:cNvSpPr/>
              <p:nvPr/>
            </p:nvSpPr>
            <p:spPr>
              <a:xfrm>
                <a:off x="5424256" y="4639407"/>
                <a:ext cx="1340528" cy="1065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4D5139-2D54-412A-A41C-E7E6143521BB}"/>
                  </a:ext>
                </a:extLst>
              </p:cNvPr>
              <p:cNvSpPr/>
              <p:nvPr/>
            </p:nvSpPr>
            <p:spPr>
              <a:xfrm>
                <a:off x="5381344" y="4639407"/>
                <a:ext cx="96177" cy="106532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656C57-B737-42D4-B925-F1EB539F04F3}"/>
                </a:ext>
              </a:extLst>
            </p:cNvPr>
            <p:cNvSpPr/>
            <p:nvPr/>
          </p:nvSpPr>
          <p:spPr>
            <a:xfrm>
              <a:off x="6761976" y="4639407"/>
              <a:ext cx="45719" cy="1065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3F9B92-9F22-499F-B83D-7EFAE719FDD9}"/>
              </a:ext>
            </a:extLst>
          </p:cNvPr>
          <p:cNvSpPr txBox="1"/>
          <p:nvPr/>
        </p:nvSpPr>
        <p:spPr>
          <a:xfrm>
            <a:off x="9429565" y="784473"/>
            <a:ext cx="253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3E65D-57EB-4E62-ADF1-F21B8ED08BCA}"/>
              </a:ext>
            </a:extLst>
          </p:cNvPr>
          <p:cNvSpPr txBox="1"/>
          <p:nvPr/>
        </p:nvSpPr>
        <p:spPr>
          <a:xfrm>
            <a:off x="9459932" y="1153805"/>
            <a:ext cx="2755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Define day level retreat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Coordinate with program leads and guest speakers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Coordinate logistics such as travel, venue booking etc.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58B3-CBF7-4F27-A3F0-14C8A619800F}"/>
              </a:ext>
            </a:extLst>
          </p:cNvPr>
          <p:cNvGrpSpPr/>
          <p:nvPr/>
        </p:nvGrpSpPr>
        <p:grpSpPr>
          <a:xfrm>
            <a:off x="7996749" y="2996693"/>
            <a:ext cx="1063847" cy="819699"/>
            <a:chOff x="5381344" y="4639407"/>
            <a:chExt cx="1426351" cy="10653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06D34CC-2289-4C42-B839-38E497CFF4A8}"/>
                </a:ext>
              </a:extLst>
            </p:cNvPr>
            <p:cNvGrpSpPr/>
            <p:nvPr/>
          </p:nvGrpSpPr>
          <p:grpSpPr>
            <a:xfrm>
              <a:off x="5381344" y="4639407"/>
              <a:ext cx="1383440" cy="1065320"/>
              <a:chOff x="5381344" y="4639407"/>
              <a:chExt cx="1383440" cy="106532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57192-A702-4112-9587-DC0F00B66E2C}"/>
                  </a:ext>
                </a:extLst>
              </p:cNvPr>
              <p:cNvSpPr/>
              <p:nvPr/>
            </p:nvSpPr>
            <p:spPr>
              <a:xfrm>
                <a:off x="5424256" y="4639407"/>
                <a:ext cx="1340528" cy="1065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49EE30-581C-4CA9-B730-617D8FD69F37}"/>
                  </a:ext>
                </a:extLst>
              </p:cNvPr>
              <p:cNvSpPr/>
              <p:nvPr/>
            </p:nvSpPr>
            <p:spPr>
              <a:xfrm>
                <a:off x="5381344" y="4639407"/>
                <a:ext cx="96177" cy="106532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9587AE-EC1C-4FB9-A5AA-1E3A859D46E2}"/>
                </a:ext>
              </a:extLst>
            </p:cNvPr>
            <p:cNvSpPr/>
            <p:nvPr/>
          </p:nvSpPr>
          <p:spPr>
            <a:xfrm>
              <a:off x="6761976" y="4639407"/>
              <a:ext cx="45719" cy="1065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9C3F60-F859-4144-B9EF-7293262F830B}"/>
              </a:ext>
            </a:extLst>
          </p:cNvPr>
          <p:cNvSpPr txBox="1"/>
          <p:nvPr/>
        </p:nvSpPr>
        <p:spPr>
          <a:xfrm>
            <a:off x="9461571" y="2963577"/>
            <a:ext cx="253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Budget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9C4A4-1879-45AA-B759-73D093EBD8DA}"/>
              </a:ext>
            </a:extLst>
          </p:cNvPr>
          <p:cNvSpPr txBox="1"/>
          <p:nvPr/>
        </p:nvSpPr>
        <p:spPr>
          <a:xfrm>
            <a:off x="9491938" y="3332909"/>
            <a:ext cx="253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Base budget: $200,000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Buffer budget: $40,000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E6F1A6-526F-471B-B457-4796FF54F33E}"/>
              </a:ext>
            </a:extLst>
          </p:cNvPr>
          <p:cNvGrpSpPr/>
          <p:nvPr/>
        </p:nvGrpSpPr>
        <p:grpSpPr>
          <a:xfrm>
            <a:off x="7996749" y="4772548"/>
            <a:ext cx="1063847" cy="819699"/>
            <a:chOff x="5381344" y="4639407"/>
            <a:chExt cx="1426351" cy="10653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49CAF8-F62E-43DB-BF6D-E9C36AD1213E}"/>
                </a:ext>
              </a:extLst>
            </p:cNvPr>
            <p:cNvGrpSpPr/>
            <p:nvPr/>
          </p:nvGrpSpPr>
          <p:grpSpPr>
            <a:xfrm>
              <a:off x="5381344" y="4639407"/>
              <a:ext cx="1383440" cy="1065320"/>
              <a:chOff x="5381344" y="4639407"/>
              <a:chExt cx="1383440" cy="106532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A368309-949D-4EB0-8F4B-54CA21E720A3}"/>
                  </a:ext>
                </a:extLst>
              </p:cNvPr>
              <p:cNvSpPr/>
              <p:nvPr/>
            </p:nvSpPr>
            <p:spPr>
              <a:xfrm>
                <a:off x="5424256" y="4639407"/>
                <a:ext cx="1340528" cy="1065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AD35E0-13B6-4A5E-9E0F-CBB419273DDE}"/>
                  </a:ext>
                </a:extLst>
              </p:cNvPr>
              <p:cNvSpPr/>
              <p:nvPr/>
            </p:nvSpPr>
            <p:spPr>
              <a:xfrm>
                <a:off x="5381344" y="4639407"/>
                <a:ext cx="96177" cy="106532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8717B-5645-4648-9BF5-634DA089B6CC}"/>
                </a:ext>
              </a:extLst>
            </p:cNvPr>
            <p:cNvSpPr/>
            <p:nvPr/>
          </p:nvSpPr>
          <p:spPr>
            <a:xfrm>
              <a:off x="6761976" y="4639407"/>
              <a:ext cx="45719" cy="1065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CDB38D-52CD-4708-8868-2AE672FF18CA}"/>
              </a:ext>
            </a:extLst>
          </p:cNvPr>
          <p:cNvSpPr txBox="1"/>
          <p:nvPr/>
        </p:nvSpPr>
        <p:spPr>
          <a:xfrm>
            <a:off x="9461571" y="4366566"/>
            <a:ext cx="253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Teams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349D2F-C6A0-4323-9F51-FE9611E6524E}"/>
              </a:ext>
            </a:extLst>
          </p:cNvPr>
          <p:cNvSpPr txBox="1"/>
          <p:nvPr/>
        </p:nvSpPr>
        <p:spPr>
          <a:xfrm>
            <a:off x="9491938" y="4735898"/>
            <a:ext cx="2531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Core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</a:rPr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</a:rPr>
              <a:t>Project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</a:rPr>
              <a:t>Administrators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</a:rPr>
              <a:t>Travel Coordinator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</a:rPr>
              <a:t>Steering Committee</a:t>
            </a:r>
          </a:p>
          <a:p>
            <a:r>
              <a:rPr lang="en-US" sz="1400" dirty="0">
                <a:solidFill>
                  <a:schemeClr val="bg1"/>
                </a:solidFill>
              </a:rPr>
              <a:t>Support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/>
                </a:solidFill>
              </a:rPr>
              <a:t>Finance/Legal Advisor/HR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A53FDD7-D72D-4F12-9F29-5C196DC5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05985"/>
              </p:ext>
            </p:extLst>
          </p:nvPr>
        </p:nvGraphicFramePr>
        <p:xfrm>
          <a:off x="159796" y="2325719"/>
          <a:ext cx="6469554" cy="310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406">
                  <a:extLst>
                    <a:ext uri="{9D8B030D-6E8A-4147-A177-3AD203B41FA5}">
                      <a16:colId xmlns:a16="http://schemas.microsoft.com/office/drawing/2014/main" val="1583395833"/>
                    </a:ext>
                  </a:extLst>
                </a:gridCol>
                <a:gridCol w="2217148">
                  <a:extLst>
                    <a:ext uri="{9D8B030D-6E8A-4147-A177-3AD203B41FA5}">
                      <a16:colId xmlns:a16="http://schemas.microsoft.com/office/drawing/2014/main" val="120211890"/>
                    </a:ext>
                  </a:extLst>
                </a:gridCol>
              </a:tblGrid>
              <a:tr h="31786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Milestones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Completion Date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570116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Kick off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May 4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140309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Finalize requirement (Location, Amenities, Cost etc.)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May 11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27071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Finalize retreat activities and related logistics (AV, Stage setup, activity booking etc.)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May 21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329424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Finalize meal planning and co-ordination with vendor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May 21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193787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Book venue and pay deposit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June 5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94907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Final date to RSVP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June 29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29468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Event Day 0 Preparations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July 21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95169"/>
                  </a:ext>
                </a:extLst>
              </a:tr>
              <a:tr h="3178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Event Day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July 22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nd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July 24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2020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0477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4414DDA3-7422-4493-A2B5-66D44F3B001C}"/>
              </a:ext>
            </a:extLst>
          </p:cNvPr>
          <p:cNvGrpSpPr/>
          <p:nvPr/>
        </p:nvGrpSpPr>
        <p:grpSpPr>
          <a:xfrm>
            <a:off x="304793" y="5701124"/>
            <a:ext cx="1063847" cy="819699"/>
            <a:chOff x="5381344" y="4639407"/>
            <a:chExt cx="1426351" cy="10653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7251A4-525A-40A3-8088-0045FCE596D9}"/>
                </a:ext>
              </a:extLst>
            </p:cNvPr>
            <p:cNvGrpSpPr/>
            <p:nvPr/>
          </p:nvGrpSpPr>
          <p:grpSpPr>
            <a:xfrm>
              <a:off x="5381344" y="4639407"/>
              <a:ext cx="1383440" cy="1065320"/>
              <a:chOff x="5381344" y="4639407"/>
              <a:chExt cx="1383440" cy="10653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6C4A6F-ACF3-492A-8AED-BC137A305A1A}"/>
                  </a:ext>
                </a:extLst>
              </p:cNvPr>
              <p:cNvSpPr/>
              <p:nvPr/>
            </p:nvSpPr>
            <p:spPr>
              <a:xfrm>
                <a:off x="5424256" y="4639407"/>
                <a:ext cx="1340528" cy="1065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5B7027C-C9E4-415C-8369-E8F5972CCCB7}"/>
                  </a:ext>
                </a:extLst>
              </p:cNvPr>
              <p:cNvSpPr/>
              <p:nvPr/>
            </p:nvSpPr>
            <p:spPr>
              <a:xfrm>
                <a:off x="5381344" y="4639407"/>
                <a:ext cx="96177" cy="106532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DE17C7-EE16-45C7-9521-0BEB0EE70FF8}"/>
                </a:ext>
              </a:extLst>
            </p:cNvPr>
            <p:cNvSpPr/>
            <p:nvPr/>
          </p:nvSpPr>
          <p:spPr>
            <a:xfrm>
              <a:off x="6761976" y="4639407"/>
              <a:ext cx="45719" cy="1065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D6C56E-938E-486B-9387-DB463C3F1525}"/>
              </a:ext>
            </a:extLst>
          </p:cNvPr>
          <p:cNvSpPr txBox="1"/>
          <p:nvPr/>
        </p:nvSpPr>
        <p:spPr>
          <a:xfrm>
            <a:off x="1548966" y="5603498"/>
            <a:ext cx="89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Risks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F30EE-67AA-4DD9-B4DC-3F3179DFE35F}"/>
              </a:ext>
            </a:extLst>
          </p:cNvPr>
          <p:cNvGrpSpPr/>
          <p:nvPr/>
        </p:nvGrpSpPr>
        <p:grpSpPr>
          <a:xfrm>
            <a:off x="4185427" y="5700107"/>
            <a:ext cx="1063847" cy="819699"/>
            <a:chOff x="5381344" y="4639407"/>
            <a:chExt cx="1426351" cy="10653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A41EA67-4EA2-460F-AEA0-C5CF887346C8}"/>
                </a:ext>
              </a:extLst>
            </p:cNvPr>
            <p:cNvGrpSpPr/>
            <p:nvPr/>
          </p:nvGrpSpPr>
          <p:grpSpPr>
            <a:xfrm>
              <a:off x="5381344" y="4639407"/>
              <a:ext cx="1383440" cy="1065320"/>
              <a:chOff x="5381344" y="4639407"/>
              <a:chExt cx="1383440" cy="10653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F8253F-7347-4E77-99AE-F6C5B89782BD}"/>
                  </a:ext>
                </a:extLst>
              </p:cNvPr>
              <p:cNvSpPr/>
              <p:nvPr/>
            </p:nvSpPr>
            <p:spPr>
              <a:xfrm>
                <a:off x="5424256" y="4639407"/>
                <a:ext cx="1340528" cy="1065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AF1EFB-4C8C-4776-9CC3-D607E17F7C79}"/>
                  </a:ext>
                </a:extLst>
              </p:cNvPr>
              <p:cNvSpPr/>
              <p:nvPr/>
            </p:nvSpPr>
            <p:spPr>
              <a:xfrm>
                <a:off x="5381344" y="4639407"/>
                <a:ext cx="96177" cy="106532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1FCD26-1427-4981-94B5-1C9AA5BE8288}"/>
                </a:ext>
              </a:extLst>
            </p:cNvPr>
            <p:cNvSpPr/>
            <p:nvPr/>
          </p:nvSpPr>
          <p:spPr>
            <a:xfrm>
              <a:off x="6761976" y="4639407"/>
              <a:ext cx="45719" cy="1065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FF12DC4-DB98-43BF-81F0-7284A2C3B299}"/>
              </a:ext>
            </a:extLst>
          </p:cNvPr>
          <p:cNvSpPr txBox="1"/>
          <p:nvPr/>
        </p:nvSpPr>
        <p:spPr>
          <a:xfrm>
            <a:off x="5429600" y="5589020"/>
            <a:ext cx="1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Assumptions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8D0134-6950-447F-888E-C9D23BA05888}"/>
              </a:ext>
            </a:extLst>
          </p:cNvPr>
          <p:cNvSpPr txBox="1"/>
          <p:nvPr/>
        </p:nvSpPr>
        <p:spPr>
          <a:xfrm>
            <a:off x="568170" y="1921611"/>
            <a:ext cx="136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Milestones</a:t>
            </a:r>
          </a:p>
        </p:txBody>
      </p:sp>
      <p:pic>
        <p:nvPicPr>
          <p:cNvPr id="48" name="Graphic 47" descr="Bullseye">
            <a:extLst>
              <a:ext uri="{FF2B5EF4-FFF2-40B4-BE49-F238E27FC236}">
                <a16:creationId xmlns:a16="http://schemas.microsoft.com/office/drawing/2014/main" id="{8DB85861-51C4-43E2-BBC7-F202A208A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39" y="772569"/>
            <a:ext cx="510842" cy="51084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A6CC438-37C9-4D84-A141-A3C6B6BF69F5}"/>
              </a:ext>
            </a:extLst>
          </p:cNvPr>
          <p:cNvSpPr txBox="1"/>
          <p:nvPr/>
        </p:nvSpPr>
        <p:spPr>
          <a:xfrm>
            <a:off x="1539867" y="5870941"/>
            <a:ext cx="2582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Logistics and cost of accommodating 50 C/D Suite members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81FD9F-2724-46AE-84B1-9F01CB9181EB}"/>
              </a:ext>
            </a:extLst>
          </p:cNvPr>
          <p:cNvSpPr txBox="1"/>
          <p:nvPr/>
        </p:nvSpPr>
        <p:spPr>
          <a:xfrm>
            <a:off x="5429600" y="5900085"/>
            <a:ext cx="254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“Attendee” availability during the event dates</a:t>
            </a:r>
          </a:p>
        </p:txBody>
      </p:sp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BF9FEEA6-C5F3-43C9-BDC4-F79EF5219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379" y="5788488"/>
            <a:ext cx="646590" cy="646590"/>
          </a:xfrm>
          <a:prstGeom prst="rect">
            <a:avLst/>
          </a:prstGeom>
        </p:spPr>
      </p:pic>
      <p:pic>
        <p:nvPicPr>
          <p:cNvPr id="58" name="Graphic 57" descr="Single gear">
            <a:extLst>
              <a:ext uri="{FF2B5EF4-FFF2-40B4-BE49-F238E27FC236}">
                <a16:creationId xmlns:a16="http://schemas.microsoft.com/office/drawing/2014/main" id="{2DF19DF7-81A2-4908-81A2-471BBFBEF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5441" y="5818783"/>
            <a:ext cx="582768" cy="582768"/>
          </a:xfrm>
          <a:prstGeom prst="rect">
            <a:avLst/>
          </a:prstGeom>
        </p:spPr>
      </p:pic>
      <p:pic>
        <p:nvPicPr>
          <p:cNvPr id="60" name="Graphic 59" descr="Daily calendar">
            <a:extLst>
              <a:ext uri="{FF2B5EF4-FFF2-40B4-BE49-F238E27FC236}">
                <a16:creationId xmlns:a16="http://schemas.microsoft.com/office/drawing/2014/main" id="{AF90101B-A7EE-42F6-B5D8-93E51FC21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43" y="1845141"/>
            <a:ext cx="464224" cy="46422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9FE8BFA-AEFD-4EE7-A383-DBEA9BE768CA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Project Charter</a:t>
            </a:r>
            <a:endParaRPr lang="en-US" sz="4000" b="1" i="1" dirty="0"/>
          </a:p>
        </p:txBody>
      </p:sp>
      <p:pic>
        <p:nvPicPr>
          <p:cNvPr id="63" name="Graphic 62" descr="Meeting">
            <a:extLst>
              <a:ext uri="{FF2B5EF4-FFF2-40B4-BE49-F238E27FC236}">
                <a16:creationId xmlns:a16="http://schemas.microsoft.com/office/drawing/2014/main" id="{175DBDE9-CF3A-4501-8EC9-3433DC2D07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60880" y="4769414"/>
            <a:ext cx="753133" cy="753133"/>
          </a:xfrm>
          <a:prstGeom prst="rect">
            <a:avLst/>
          </a:prstGeom>
        </p:spPr>
      </p:pic>
      <p:pic>
        <p:nvPicPr>
          <p:cNvPr id="65" name="Graphic 64" descr="Coins">
            <a:extLst>
              <a:ext uri="{FF2B5EF4-FFF2-40B4-BE49-F238E27FC236}">
                <a16:creationId xmlns:a16="http://schemas.microsoft.com/office/drawing/2014/main" id="{E8623D0A-C468-421E-91D0-334711CE81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5019" y="3081251"/>
            <a:ext cx="620990" cy="620990"/>
          </a:xfrm>
          <a:prstGeom prst="rect">
            <a:avLst/>
          </a:prstGeom>
        </p:spPr>
      </p:pic>
      <p:pic>
        <p:nvPicPr>
          <p:cNvPr id="67" name="Graphic 66" descr="Magnifying glass">
            <a:extLst>
              <a:ext uri="{FF2B5EF4-FFF2-40B4-BE49-F238E27FC236}">
                <a16:creationId xmlns:a16="http://schemas.microsoft.com/office/drawing/2014/main" id="{06FA10EE-5416-4517-BD33-CB6035D3C8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17114" y="965109"/>
            <a:ext cx="665110" cy="6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6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383DB1-CE7D-490B-A296-5FDC44A99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357373"/>
              </p:ext>
            </p:extLst>
          </p:nvPr>
        </p:nvGraphicFramePr>
        <p:xfrm>
          <a:off x="-380260" y="807868"/>
          <a:ext cx="12409503" cy="585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321F1C-4B40-426E-B53A-73BCB8054C06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Work breakdown Structure (WBS)</a:t>
            </a:r>
            <a:endParaRPr lang="en-US" sz="4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07709-6D11-4CF1-A0ED-AEB8F320D62F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04005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C40904-9467-4F7A-A1D7-BC27FF14F71D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Project cost estimate (1/3)</a:t>
            </a:r>
            <a:endParaRPr lang="en-US" sz="4000" b="1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0D441A-827D-4CCD-A1BB-A13B37BE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0114"/>
              </p:ext>
            </p:extLst>
          </p:nvPr>
        </p:nvGraphicFramePr>
        <p:xfrm>
          <a:off x="229833" y="977115"/>
          <a:ext cx="11497570" cy="5303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6811">
                  <a:extLst>
                    <a:ext uri="{9D8B030D-6E8A-4147-A177-3AD203B41FA5}">
                      <a16:colId xmlns:a16="http://schemas.microsoft.com/office/drawing/2014/main" val="4113086753"/>
                    </a:ext>
                  </a:extLst>
                </a:gridCol>
                <a:gridCol w="3435659">
                  <a:extLst>
                    <a:ext uri="{9D8B030D-6E8A-4147-A177-3AD203B41FA5}">
                      <a16:colId xmlns:a16="http://schemas.microsoft.com/office/drawing/2014/main" val="436031279"/>
                    </a:ext>
                  </a:extLst>
                </a:gridCol>
                <a:gridCol w="1286318">
                  <a:extLst>
                    <a:ext uri="{9D8B030D-6E8A-4147-A177-3AD203B41FA5}">
                      <a16:colId xmlns:a16="http://schemas.microsoft.com/office/drawing/2014/main" val="3187395125"/>
                    </a:ext>
                  </a:extLst>
                </a:gridCol>
                <a:gridCol w="1481847">
                  <a:extLst>
                    <a:ext uri="{9D8B030D-6E8A-4147-A177-3AD203B41FA5}">
                      <a16:colId xmlns:a16="http://schemas.microsoft.com/office/drawing/2014/main" val="928069162"/>
                    </a:ext>
                  </a:extLst>
                </a:gridCol>
                <a:gridCol w="1341915">
                  <a:extLst>
                    <a:ext uri="{9D8B030D-6E8A-4147-A177-3AD203B41FA5}">
                      <a16:colId xmlns:a16="http://schemas.microsoft.com/office/drawing/2014/main" val="1754687592"/>
                    </a:ext>
                  </a:extLst>
                </a:gridCol>
                <a:gridCol w="1642510">
                  <a:extLst>
                    <a:ext uri="{9D8B030D-6E8A-4147-A177-3AD203B41FA5}">
                      <a16:colId xmlns:a16="http://schemas.microsoft.com/office/drawing/2014/main" val="3572465072"/>
                    </a:ext>
                  </a:extLst>
                </a:gridCol>
                <a:gridCol w="1642510">
                  <a:extLst>
                    <a:ext uri="{9D8B030D-6E8A-4147-A177-3AD203B41FA5}">
                      <a16:colId xmlns:a16="http://schemas.microsoft.com/office/drawing/2014/main" val="850929516"/>
                    </a:ext>
                  </a:extLst>
                </a:gridCol>
              </a:tblGrid>
              <a:tr h="206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WBS element</a:t>
                      </a:r>
                    </a:p>
                  </a:txBody>
                  <a:tcPr anchor="ctr">
                    <a:lnL>
                      <a:noFill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#Units/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Subtotal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WBS level total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%Total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5971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Requirement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96131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4048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Steering committee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hours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3792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637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Venue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689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$2,500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3639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Conference Halls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$20,000 per 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$40,000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9040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Hotel Rooms (50 rooms)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$150 per 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$22,500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7959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Wi-Fi/Internet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 per 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50394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 and Equipment cost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$5000 per 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14262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 activities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day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 per person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49361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Lunch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 per person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8452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Formal Dinner (Day 0 and Day 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 per person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04557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Bon-Fire and Casual Dinner (Day 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 per person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7422"/>
                  </a:ext>
                </a:extLst>
              </a:tr>
            </a:tbl>
          </a:graphicData>
        </a:graphic>
      </p:graphicFrame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D9B1D9-17D6-460C-A93F-ABC5C691A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076" y="1348663"/>
            <a:ext cx="344749" cy="3447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D6DDA59-AB2B-4EFB-ADF7-70FC69785A79}"/>
              </a:ext>
            </a:extLst>
          </p:cNvPr>
          <p:cNvGrpSpPr/>
          <p:nvPr/>
        </p:nvGrpSpPr>
        <p:grpSpPr>
          <a:xfrm>
            <a:off x="597267" y="1479889"/>
            <a:ext cx="299377" cy="82296"/>
            <a:chOff x="8052045" y="3074913"/>
            <a:chExt cx="299377" cy="82296"/>
          </a:xfrm>
          <a:solidFill>
            <a:schemeClr val="accent1">
              <a:lumMod val="50000"/>
            </a:schemeClr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867365-A2BA-4BCA-A7B0-F9225EA91DD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34" y="3116061"/>
              <a:ext cx="254988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4B016D-FB64-4EA6-9231-C2F3116BF029}"/>
                </a:ext>
              </a:extLst>
            </p:cNvPr>
            <p:cNvSpPr/>
            <p:nvPr/>
          </p:nvSpPr>
          <p:spPr>
            <a:xfrm>
              <a:off x="8052045" y="3074913"/>
              <a:ext cx="79899" cy="82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Mountain scene">
            <a:extLst>
              <a:ext uri="{FF2B5EF4-FFF2-40B4-BE49-F238E27FC236}">
                <a16:creationId xmlns:a16="http://schemas.microsoft.com/office/drawing/2014/main" id="{3087F3DE-B380-4534-BE67-7999AE0B3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53" y="2556025"/>
            <a:ext cx="380260" cy="3802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2DF36-1178-4715-8977-E4B4053A17D0}"/>
              </a:ext>
            </a:extLst>
          </p:cNvPr>
          <p:cNvGrpSpPr/>
          <p:nvPr/>
        </p:nvGrpSpPr>
        <p:grpSpPr>
          <a:xfrm>
            <a:off x="597267" y="2781667"/>
            <a:ext cx="299377" cy="82296"/>
            <a:chOff x="8052045" y="3074913"/>
            <a:chExt cx="299377" cy="82296"/>
          </a:xfrm>
          <a:solidFill>
            <a:schemeClr val="accent2">
              <a:lumMod val="75000"/>
            </a:schemeClr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18348-7F99-436A-B6EA-ABD29119524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34" y="3116061"/>
              <a:ext cx="254988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561C54-A1A1-4C2C-BE24-BC577845A5EC}"/>
                </a:ext>
              </a:extLst>
            </p:cNvPr>
            <p:cNvSpPr/>
            <p:nvPr/>
          </p:nvSpPr>
          <p:spPr>
            <a:xfrm>
              <a:off x="8052045" y="3074913"/>
              <a:ext cx="79899" cy="82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81431-FDAA-4B83-AF78-4E681C256DC3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74738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C40904-9467-4F7A-A1D7-BC27FF14F71D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Project cost estimate (2/3)</a:t>
            </a:r>
            <a:endParaRPr lang="en-US" sz="4000" b="1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0D441A-827D-4CCD-A1BB-A13B37BE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81723"/>
              </p:ext>
            </p:extLst>
          </p:nvPr>
        </p:nvGraphicFramePr>
        <p:xfrm>
          <a:off x="256465" y="959360"/>
          <a:ext cx="11497570" cy="5394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6811">
                  <a:extLst>
                    <a:ext uri="{9D8B030D-6E8A-4147-A177-3AD203B41FA5}">
                      <a16:colId xmlns:a16="http://schemas.microsoft.com/office/drawing/2014/main" val="4113086753"/>
                    </a:ext>
                  </a:extLst>
                </a:gridCol>
                <a:gridCol w="3435659">
                  <a:extLst>
                    <a:ext uri="{9D8B030D-6E8A-4147-A177-3AD203B41FA5}">
                      <a16:colId xmlns:a16="http://schemas.microsoft.com/office/drawing/2014/main" val="436031279"/>
                    </a:ext>
                  </a:extLst>
                </a:gridCol>
                <a:gridCol w="1286318">
                  <a:extLst>
                    <a:ext uri="{9D8B030D-6E8A-4147-A177-3AD203B41FA5}">
                      <a16:colId xmlns:a16="http://schemas.microsoft.com/office/drawing/2014/main" val="3187395125"/>
                    </a:ext>
                  </a:extLst>
                </a:gridCol>
                <a:gridCol w="1481847">
                  <a:extLst>
                    <a:ext uri="{9D8B030D-6E8A-4147-A177-3AD203B41FA5}">
                      <a16:colId xmlns:a16="http://schemas.microsoft.com/office/drawing/2014/main" val="928069162"/>
                    </a:ext>
                  </a:extLst>
                </a:gridCol>
                <a:gridCol w="1341915">
                  <a:extLst>
                    <a:ext uri="{9D8B030D-6E8A-4147-A177-3AD203B41FA5}">
                      <a16:colId xmlns:a16="http://schemas.microsoft.com/office/drawing/2014/main" val="1754687592"/>
                    </a:ext>
                  </a:extLst>
                </a:gridCol>
                <a:gridCol w="1642510">
                  <a:extLst>
                    <a:ext uri="{9D8B030D-6E8A-4147-A177-3AD203B41FA5}">
                      <a16:colId xmlns:a16="http://schemas.microsoft.com/office/drawing/2014/main" val="3572465072"/>
                    </a:ext>
                  </a:extLst>
                </a:gridCol>
                <a:gridCol w="1642510">
                  <a:extLst>
                    <a:ext uri="{9D8B030D-6E8A-4147-A177-3AD203B41FA5}">
                      <a16:colId xmlns:a16="http://schemas.microsoft.com/office/drawing/2014/main" val="850929516"/>
                    </a:ext>
                  </a:extLst>
                </a:gridCol>
              </a:tblGrid>
              <a:tr h="206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WBS element</a:t>
                      </a:r>
                    </a:p>
                  </a:txBody>
                  <a:tcPr anchor="ctr">
                    <a:lnL>
                      <a:noFill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#Units/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Subtotal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WBS level total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%Total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5971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Budget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96131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4048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Steering committee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hours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3792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HR/Finance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637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$53,500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689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Design marketing material, invitations, posters etc.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3639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Travel Coordinator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$2,500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3494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 air transportation for guests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9040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Coordinate with guest speakers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7959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 RSVP invite to attendees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50394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 ground transportation for guests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14262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Coordinate with teams for event day programs and presentations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$2,500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08452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and collect materials, presentations, posters, handouts etc. for event 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0455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D6DDA59-AB2B-4EFB-ADF7-70FC69785A79}"/>
              </a:ext>
            </a:extLst>
          </p:cNvPr>
          <p:cNvGrpSpPr/>
          <p:nvPr/>
        </p:nvGrpSpPr>
        <p:grpSpPr>
          <a:xfrm>
            <a:off x="623899" y="1462134"/>
            <a:ext cx="299377" cy="82296"/>
            <a:chOff x="8052045" y="3074913"/>
            <a:chExt cx="299377" cy="82296"/>
          </a:xfrm>
          <a:solidFill>
            <a:schemeClr val="accent1">
              <a:lumMod val="50000"/>
            </a:schemeClr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867365-A2BA-4BCA-A7B0-F9225EA91DD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34" y="3116061"/>
              <a:ext cx="254988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4B016D-FB64-4EA6-9231-C2F3116BF029}"/>
                </a:ext>
              </a:extLst>
            </p:cNvPr>
            <p:cNvSpPr/>
            <p:nvPr/>
          </p:nvSpPr>
          <p:spPr>
            <a:xfrm>
              <a:off x="8052045" y="3074913"/>
              <a:ext cx="79899" cy="82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2DF36-1178-4715-8977-E4B4053A17D0}"/>
              </a:ext>
            </a:extLst>
          </p:cNvPr>
          <p:cNvGrpSpPr/>
          <p:nvPr/>
        </p:nvGrpSpPr>
        <p:grpSpPr>
          <a:xfrm>
            <a:off x="623899" y="2763912"/>
            <a:ext cx="299377" cy="82296"/>
            <a:chOff x="8052045" y="3074913"/>
            <a:chExt cx="299377" cy="82296"/>
          </a:xfrm>
          <a:solidFill>
            <a:schemeClr val="accent6">
              <a:lumMod val="75000"/>
            </a:schemeClr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18348-7F99-436A-B6EA-ABD29119524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34" y="3116061"/>
              <a:ext cx="254988" cy="0"/>
            </a:xfrm>
            <a:prstGeom prst="lin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561C54-A1A1-4C2C-BE24-BC577845A5EC}"/>
                </a:ext>
              </a:extLst>
            </p:cNvPr>
            <p:cNvSpPr/>
            <p:nvPr/>
          </p:nvSpPr>
          <p:spPr>
            <a:xfrm>
              <a:off x="8052045" y="3074913"/>
              <a:ext cx="79899" cy="82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Bank check">
            <a:extLst>
              <a:ext uri="{FF2B5EF4-FFF2-40B4-BE49-F238E27FC236}">
                <a16:creationId xmlns:a16="http://schemas.microsoft.com/office/drawing/2014/main" id="{852F7647-C06A-4279-852A-5BF701FE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85" y="1321886"/>
            <a:ext cx="353628" cy="380261"/>
          </a:xfrm>
          <a:prstGeom prst="rect">
            <a:avLst/>
          </a:prstGeom>
        </p:spPr>
      </p:pic>
      <p:pic>
        <p:nvPicPr>
          <p:cNvPr id="11" name="Graphic 10" descr="Employee badge">
            <a:extLst>
              <a:ext uri="{FF2B5EF4-FFF2-40B4-BE49-F238E27FC236}">
                <a16:creationId xmlns:a16="http://schemas.microsoft.com/office/drawing/2014/main" id="{63CD6763-E805-4487-A9E5-21E473DA8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679" y="2573781"/>
            <a:ext cx="380262" cy="3802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A578E5-9E01-4E2A-9F98-62ACF1A5EE79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76280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C40904-9467-4F7A-A1D7-BC27FF14F71D}"/>
              </a:ext>
            </a:extLst>
          </p:cNvPr>
          <p:cNvSpPr/>
          <p:nvPr/>
        </p:nvSpPr>
        <p:spPr>
          <a:xfrm>
            <a:off x="0" y="0"/>
            <a:ext cx="12192000" cy="6992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Project cost estimate (3/3)</a:t>
            </a:r>
            <a:endParaRPr lang="en-US" sz="4000" b="1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0D441A-827D-4CCD-A1BB-A13B37BE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15626"/>
              </p:ext>
            </p:extLst>
          </p:nvPr>
        </p:nvGraphicFramePr>
        <p:xfrm>
          <a:off x="336364" y="1110284"/>
          <a:ext cx="11497570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6811">
                  <a:extLst>
                    <a:ext uri="{9D8B030D-6E8A-4147-A177-3AD203B41FA5}">
                      <a16:colId xmlns:a16="http://schemas.microsoft.com/office/drawing/2014/main" val="4113086753"/>
                    </a:ext>
                  </a:extLst>
                </a:gridCol>
                <a:gridCol w="3435659">
                  <a:extLst>
                    <a:ext uri="{9D8B030D-6E8A-4147-A177-3AD203B41FA5}">
                      <a16:colId xmlns:a16="http://schemas.microsoft.com/office/drawing/2014/main" val="436031279"/>
                    </a:ext>
                  </a:extLst>
                </a:gridCol>
                <a:gridCol w="1286318">
                  <a:extLst>
                    <a:ext uri="{9D8B030D-6E8A-4147-A177-3AD203B41FA5}">
                      <a16:colId xmlns:a16="http://schemas.microsoft.com/office/drawing/2014/main" val="3187395125"/>
                    </a:ext>
                  </a:extLst>
                </a:gridCol>
                <a:gridCol w="1481847">
                  <a:extLst>
                    <a:ext uri="{9D8B030D-6E8A-4147-A177-3AD203B41FA5}">
                      <a16:colId xmlns:a16="http://schemas.microsoft.com/office/drawing/2014/main" val="928069162"/>
                    </a:ext>
                  </a:extLst>
                </a:gridCol>
                <a:gridCol w="1341915">
                  <a:extLst>
                    <a:ext uri="{9D8B030D-6E8A-4147-A177-3AD203B41FA5}">
                      <a16:colId xmlns:a16="http://schemas.microsoft.com/office/drawing/2014/main" val="1754687592"/>
                    </a:ext>
                  </a:extLst>
                </a:gridCol>
                <a:gridCol w="1642510">
                  <a:extLst>
                    <a:ext uri="{9D8B030D-6E8A-4147-A177-3AD203B41FA5}">
                      <a16:colId xmlns:a16="http://schemas.microsoft.com/office/drawing/2014/main" val="3572465072"/>
                    </a:ext>
                  </a:extLst>
                </a:gridCol>
                <a:gridCol w="1642510">
                  <a:extLst>
                    <a:ext uri="{9D8B030D-6E8A-4147-A177-3AD203B41FA5}">
                      <a16:colId xmlns:a16="http://schemas.microsoft.com/office/drawing/2014/main" val="850929516"/>
                    </a:ext>
                  </a:extLst>
                </a:gridCol>
              </a:tblGrid>
              <a:tr h="206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WBS element</a:t>
                      </a:r>
                    </a:p>
                  </a:txBody>
                  <a:tcPr anchor="ctr">
                    <a:lnL>
                      <a:noFill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#Units/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Subtotal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WBS level total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%Total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5971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Location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96131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94048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 Team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hours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$1000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3792"/>
                  </a:ext>
                </a:extLst>
              </a:tr>
              <a:tr h="171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3637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 Day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689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 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 hours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$4,000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3639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 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 hours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$5,000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90406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79598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Contingency Funds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$25,650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15%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50394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14262"/>
                  </a:ext>
                </a:extLst>
              </a:tr>
              <a:tr h="20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Total Project Cost Estimate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$196,750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742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D6DDA59-AB2B-4EFB-ADF7-70FC69785A79}"/>
              </a:ext>
            </a:extLst>
          </p:cNvPr>
          <p:cNvGrpSpPr/>
          <p:nvPr/>
        </p:nvGrpSpPr>
        <p:grpSpPr>
          <a:xfrm>
            <a:off x="703798" y="1613058"/>
            <a:ext cx="299377" cy="82296"/>
            <a:chOff x="8052045" y="3074913"/>
            <a:chExt cx="299377" cy="82296"/>
          </a:xfrm>
          <a:solidFill>
            <a:schemeClr val="accent1">
              <a:lumMod val="50000"/>
            </a:schemeClr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867365-A2BA-4BCA-A7B0-F9225EA91DD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34" y="3116061"/>
              <a:ext cx="254988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4B016D-FB64-4EA6-9231-C2F3116BF029}"/>
                </a:ext>
              </a:extLst>
            </p:cNvPr>
            <p:cNvSpPr/>
            <p:nvPr/>
          </p:nvSpPr>
          <p:spPr>
            <a:xfrm>
              <a:off x="8052045" y="3074913"/>
              <a:ext cx="79899" cy="82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2DF36-1178-4715-8977-E4B4053A17D0}"/>
              </a:ext>
            </a:extLst>
          </p:cNvPr>
          <p:cNvGrpSpPr/>
          <p:nvPr/>
        </p:nvGrpSpPr>
        <p:grpSpPr>
          <a:xfrm>
            <a:off x="703798" y="2914836"/>
            <a:ext cx="299377" cy="82296"/>
            <a:chOff x="8052045" y="3074913"/>
            <a:chExt cx="299377" cy="82296"/>
          </a:xfrm>
          <a:solidFill>
            <a:schemeClr val="accent6">
              <a:lumMod val="75000"/>
            </a:schemeClr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18348-7F99-436A-B6EA-ABD29119524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434" y="3116061"/>
              <a:ext cx="254988" cy="0"/>
            </a:xfrm>
            <a:prstGeom prst="line">
              <a:avLst/>
            </a:prstGeom>
            <a:grp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561C54-A1A1-4C2C-BE24-BC577845A5EC}"/>
                </a:ext>
              </a:extLst>
            </p:cNvPr>
            <p:cNvSpPr/>
            <p:nvPr/>
          </p:nvSpPr>
          <p:spPr>
            <a:xfrm>
              <a:off x="8052045" y="3074913"/>
              <a:ext cx="79899" cy="82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Bank check">
            <a:extLst>
              <a:ext uri="{FF2B5EF4-FFF2-40B4-BE49-F238E27FC236}">
                <a16:creationId xmlns:a16="http://schemas.microsoft.com/office/drawing/2014/main" id="{852F7647-C06A-4279-852A-5BF701FE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84" y="1472810"/>
            <a:ext cx="353628" cy="380261"/>
          </a:xfrm>
          <a:prstGeom prst="rect">
            <a:avLst/>
          </a:prstGeom>
        </p:spPr>
      </p:pic>
      <p:pic>
        <p:nvPicPr>
          <p:cNvPr id="11" name="Graphic 10" descr="Employee badge">
            <a:extLst>
              <a:ext uri="{FF2B5EF4-FFF2-40B4-BE49-F238E27FC236}">
                <a16:creationId xmlns:a16="http://schemas.microsoft.com/office/drawing/2014/main" id="{63CD6763-E805-4487-A9E5-21E473DA8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578" y="2724705"/>
            <a:ext cx="380262" cy="3802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9E3CF2-FC48-463C-958C-CB3428BA10FC}"/>
              </a:ext>
            </a:extLst>
          </p:cNvPr>
          <p:cNvSpPr/>
          <p:nvPr/>
        </p:nvSpPr>
        <p:spPr>
          <a:xfrm>
            <a:off x="0" y="6462944"/>
            <a:ext cx="12192000" cy="395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830740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1766</Words>
  <Application>Microsoft Office PowerPoint</Application>
  <PresentationFormat>Widescreen</PresentationFormat>
  <Paragraphs>497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Retrospect</vt:lpstr>
      <vt:lpstr>Office Theme</vt:lpstr>
      <vt:lpstr>Corporate Retreat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Retreat Plan</dc:title>
  <dc:creator>Saswat Sahu</dc:creator>
  <cp:lastModifiedBy>Sudipta Nanda</cp:lastModifiedBy>
  <cp:revision>133</cp:revision>
  <dcterms:created xsi:type="dcterms:W3CDTF">2020-04-19T21:44:08Z</dcterms:created>
  <dcterms:modified xsi:type="dcterms:W3CDTF">2020-04-21T18:42:03Z</dcterms:modified>
</cp:coreProperties>
</file>