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6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6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5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0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3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0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4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ABBB-368E-6E94-4393-6C38F6A9F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 Data  Aggregation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BCEB7-B96E-7577-7900-66A5AEB82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820063" cy="149137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~By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Alekhya Krishna Balivada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5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5189-17B1-AC7E-90B5-8EFD29B910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130" y="1256886"/>
            <a:ext cx="9564688" cy="825500"/>
          </a:xfrm>
        </p:spPr>
        <p:txBody>
          <a:bodyPr>
            <a:normAutofit/>
          </a:bodyPr>
          <a:lstStyle/>
          <a:p>
            <a:r>
              <a:rPr lang="en-IN" sz="24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3.Uploading CSV File In Storage Account </a:t>
            </a:r>
            <a:r>
              <a:rPr lang="en-IN" sz="2400" b="1" kern="0" cap="non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B4A48-B8CC-95CC-46A6-A3CED2FC8F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3812" y="2082386"/>
            <a:ext cx="9604375" cy="34496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file inside the container.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751A7-87F2-876F-D87D-B958224D98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26659"/>
            <a:ext cx="5943600" cy="3164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F78C-1290-6BC2-AD4F-60820129C4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7165" y="1032294"/>
            <a:ext cx="4508500" cy="868363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Azure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endParaRPr lang="en-I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A80F-E2C1-B05E-B659-FD72559862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83025" y="1754198"/>
            <a:ext cx="8269357" cy="87284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Azure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Workspace.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0498E-627C-59DD-2EE6-7BDC2185F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03" y="2733065"/>
            <a:ext cx="5943600" cy="3056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7C02-29A4-D860-C55E-B7FD426EEB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9113" y="1004887"/>
            <a:ext cx="8445500" cy="1011238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Databricks Cluster And Notebook</a:t>
            </a:r>
            <a:r>
              <a:rPr lang="en-IN" sz="2400" b="1" kern="0" cap="non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06B0-B543-541E-4BB0-BC63F6B033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03514" y="1715457"/>
            <a:ext cx="9925878" cy="7933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Databricks Cluster and Notebook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31E29-EA79-8C7B-AA97-60B19682A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2599764"/>
            <a:ext cx="4974333" cy="3012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9537E-0845-896E-91DB-44798B448C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728" y="2599764"/>
            <a:ext cx="5208496" cy="3012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62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D055-15CD-B418-D699-FC162DC059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4157" y="785122"/>
            <a:ext cx="7046913" cy="1057275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sz="24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Mounting ADLS With </a:t>
            </a:r>
            <a:r>
              <a:rPr lang="en-IN" sz="2400" b="1" kern="0" cap="none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ED86-3AFF-5F2C-CC6A-34D127DBF8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37252" y="1313759"/>
            <a:ext cx="10005391" cy="700571"/>
          </a:xfrm>
        </p:spPr>
        <p:txBody>
          <a:bodyPr>
            <a:norm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  <a:tabLst>
                <a:tab pos="127635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Mount (Connect) the blob storage container with </a:t>
            </a:r>
            <a:r>
              <a:rPr lang="en-IN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following command.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83B87-EC03-6976-D429-F5B5F3C16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17" y="2219349"/>
            <a:ext cx="6033248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5475-2DAA-33EE-6FCB-627722F6C1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5374" y="778181"/>
            <a:ext cx="5486400" cy="1065213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IN" sz="24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Azure Data </a:t>
            </a:r>
            <a:r>
              <a:rPr lang="en-IN" sz="2400" b="1" kern="0" cap="non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en-IN" sz="24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BD12-E810-6643-329F-6C007F4043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1964" y="1533364"/>
            <a:ext cx="10098157" cy="13764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Azure Data Factory.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38D55-5FE3-5DAD-3C9C-8A763F2861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61" y="2374478"/>
            <a:ext cx="5943600" cy="3191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1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354F-EC7B-00A7-A317-410119C047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4644" y="795614"/>
            <a:ext cx="8121650" cy="993775"/>
          </a:xfrm>
        </p:spPr>
        <p:txBody>
          <a:bodyPr>
            <a:normAutofit/>
          </a:bodyPr>
          <a:lstStyle/>
          <a:p>
            <a:r>
              <a:rPr lang="en-IN" sz="2400" b="1" cap="non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400" b="1" cap="non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ADF With Azure </a:t>
            </a:r>
            <a:r>
              <a:rPr lang="en-IN" sz="2400" b="1" cap="none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8F4243-9705-21BA-DEFA-819B612DF4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8525" y="1935163"/>
            <a:ext cx="5953125" cy="3344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8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CF0E-E787-832B-9C13-BD82C3BB83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6824" y="1026077"/>
            <a:ext cx="4724400" cy="887413"/>
          </a:xfrm>
        </p:spPr>
        <p:txBody>
          <a:bodyPr>
            <a:normAutofit/>
          </a:bodyPr>
          <a:lstStyle/>
          <a:p>
            <a:r>
              <a:rPr lang="en-IN" sz="24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Final </a:t>
            </a:r>
            <a:r>
              <a:rPr lang="en-IN" sz="2400" b="1" kern="0" cap="non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4003-76C9-7FD8-753D-3341B782E4F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9163" y="1688203"/>
            <a:ext cx="10353675" cy="3586162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  <a:tabLst>
                <a:tab pos="153543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details at the output of the pipeline after debugging.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153543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800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5912D-CFCE-BBF9-9DD6-DDEBF6956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58" y="2910607"/>
            <a:ext cx="4482353" cy="254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1ECB0A-D114-2CE0-E682-8A8E1F021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24" y="2910607"/>
            <a:ext cx="4482354" cy="2545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8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69F6-288F-804F-DAB2-86144BB5E3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9880" y="1092200"/>
            <a:ext cx="3209925" cy="1012825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3F81-38B5-667C-955A-6C2AD53256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05025"/>
            <a:ext cx="10353675" cy="36957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7C895-C23D-D3F7-83CE-074A15AD4D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0" y="2105025"/>
            <a:ext cx="4670611" cy="302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7150A-B3D7-7ADC-776D-C572357337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11" y="2105025"/>
            <a:ext cx="4920544" cy="3021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8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060-BAD6-2C1F-30E5-FD6A71157F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3646" y="1066800"/>
            <a:ext cx="10596562" cy="949325"/>
          </a:xfrm>
        </p:spPr>
        <p:txBody>
          <a:bodyPr>
            <a:noAutofit/>
          </a:bodyPr>
          <a:lstStyle/>
          <a:p>
            <a:r>
              <a:rPr lang="en-IN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Copying The Aggregate Data Using Data Flow </a:t>
            </a:r>
            <a:r>
              <a:rPr lang="en-IN" sz="2400" b="1" cap="non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</a:t>
            </a:r>
            <a:endParaRPr lang="en-IN" sz="2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82C0-68B4-2374-4FF0-61A000D6D4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2016125"/>
            <a:ext cx="9604375" cy="3449638"/>
          </a:xfrm>
        </p:spPr>
        <p:txBody>
          <a:bodyPr>
            <a:normAutofit/>
          </a:bodyPr>
          <a:lstStyle/>
          <a:p>
            <a:endParaRPr lang="en-IN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/>
              <a:t>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4414B-1134-44D3-6844-178CDE64E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1" y="2140744"/>
            <a:ext cx="4939553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813CAA-E2CD-BE61-4492-A55DAA3828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27" y="2140744"/>
            <a:ext cx="4939553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1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46E8-4DA4-632F-7DD7-D3EC872BB5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0599" y="1165225"/>
            <a:ext cx="4186238" cy="879475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58CB-7990-4F86-7382-798D8F8CA8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9200" y="2269987"/>
            <a:ext cx="10353675" cy="3136900"/>
          </a:xfrm>
        </p:spPr>
        <p:txBody>
          <a:bodyPr>
            <a:normAutofit/>
          </a:bodyPr>
          <a:lstStyle/>
          <a:p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implementing a daily data aggregation pipeline using Azure Data Factory and Azure Databricks offers a robust and scalable solution for handling raw data and deriving meaningful insights on a daily basis. This integration provides a seamless workflow that combines the data movement capabilities of Azure Data Factory with the powerful data processing and analytics features of Azure Databricks.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4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1BDA-C20A-9048-84CC-83AC6B6BFF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3513" y="1171575"/>
            <a:ext cx="2413000" cy="681038"/>
          </a:xfrm>
        </p:spPr>
        <p:txBody>
          <a:bodyPr>
            <a:normAutofit/>
          </a:bodyPr>
          <a:lstStyle/>
          <a:p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A318-3403-A05E-DE16-81A00F45F6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38325" y="1852613"/>
            <a:ext cx="10353675" cy="4097337"/>
          </a:xfrm>
        </p:spPr>
        <p:txBody>
          <a:bodyPr>
            <a:normAutofit lnSpcReduction="10000"/>
          </a:bodyPr>
          <a:lstStyle/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323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3A81-5F47-A69B-3D2D-2F03DC54DD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6766" y="1297195"/>
            <a:ext cx="3724275" cy="663575"/>
          </a:xfrm>
        </p:spPr>
        <p:txBody>
          <a:bodyPr>
            <a:normAutofit fontScale="90000"/>
          </a:bodyPr>
          <a:lstStyle/>
          <a:p>
            <a: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3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609D-FA32-2FE0-BF35-5733823AD6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21490" y="2259565"/>
            <a:ext cx="10353675" cy="2259012"/>
          </a:xfrm>
        </p:spPr>
        <p:txBody>
          <a:bodyPr>
            <a:normAutofit/>
          </a:bodyPr>
          <a:lstStyle/>
          <a:p>
            <a:pPr algn="just"/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daily data aggregation pipeline using Azure Data Factory to move raw data and Azure Databricks to aggregate and summarize the data based on daily intervals.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2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947A-E73B-98DB-4B8A-EB6B12999C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940" y="1092269"/>
            <a:ext cx="3751263" cy="657225"/>
          </a:xfrm>
        </p:spPr>
        <p:txBody>
          <a:bodyPr>
            <a:normAutofit/>
          </a:bodyPr>
          <a:lstStyle/>
          <a:p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E176-60C2-AEC0-F2CA-690287BC96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2940" y="2253560"/>
            <a:ext cx="10353675" cy="2257425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project aims to use Azure Data Factory (ADF) and Azure Databricks to construct a daily data aggregation pipeline. With the help of this pipeline, raw data from source systems will be moved to a location where Azure Databricks will be used for daily data aggregation and summarization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90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E833-C3D4-43DD-0F11-B39A541ACF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6522" y="1116566"/>
            <a:ext cx="4572000" cy="566737"/>
          </a:xfrm>
        </p:spPr>
        <p:txBody>
          <a:bodyPr>
            <a:normAutofit fontScale="90000"/>
          </a:bodyPr>
          <a:lstStyle/>
          <a:p>
            <a: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3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D28E-7A86-DB95-B242-A6BE3559689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38325" y="2263775"/>
            <a:ext cx="10353675" cy="3427413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Subscription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Storage account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Databricks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Data Factory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8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6BE8-DD9C-F8E9-0292-E6B867D00B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4487" y="956780"/>
            <a:ext cx="3506788" cy="725488"/>
          </a:xfrm>
        </p:spPr>
        <p:txBody>
          <a:bodyPr>
            <a:normAutofit fontScale="90000"/>
          </a:bodyPr>
          <a:lstStyle/>
          <a:p>
            <a:r>
              <a:rPr lang="en-IN" sz="3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D97E3-C6A7-1468-5578-FDF25CDCAC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2" y="2139744"/>
            <a:ext cx="8507413" cy="23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8B59-86E1-9144-2963-ABF38504A4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2696" y="867051"/>
            <a:ext cx="4306957" cy="709958"/>
          </a:xfrm>
        </p:spPr>
        <p:txBody>
          <a:bodyPr>
            <a:noAutofit/>
          </a:bodyPr>
          <a:lstStyle/>
          <a:p>
            <a:r>
              <a:rPr lang="en-IN" b="1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</a:t>
            </a:r>
            <a:r>
              <a:rPr lang="en-IN" b="1" kern="100" cap="none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5DCF-88EB-CBAC-4C8E-D051C52E07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2696" y="1779173"/>
            <a:ext cx="10353675" cy="3773487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to the Azure Subscription account.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storage account and upload a file inside a storage account container.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Azure Databricks workspace.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cluster and notebook in </a:t>
            </a:r>
            <a:r>
              <a:rPr lang="en-IN" sz="8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workspace.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 ADLS with ADF.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Azure data factory resource.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pipeline for </a:t>
            </a:r>
            <a:r>
              <a:rPr lang="en-IN" sz="8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ADF.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Debug to get the final output.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9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C52B-82C3-2CF7-2F74-4E5CFD3E64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4157" y="675379"/>
            <a:ext cx="4532313" cy="728662"/>
          </a:xfrm>
        </p:spPr>
        <p:txBody>
          <a:bodyPr>
            <a:normAutofit/>
          </a:bodyPr>
          <a:lstStyle/>
          <a:p>
            <a:r>
              <a:rPr lang="en-US" sz="3200" b="1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  <a:endParaRPr lang="en-IN" sz="3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8281-84BA-D88A-0774-74E58FECB5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54157" y="1499152"/>
            <a:ext cx="10353675" cy="36957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Azure account:</a:t>
            </a:r>
          </a:p>
          <a:p>
            <a:r>
              <a:rPr lang="en-IN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 to the Azure account and connect to the Workspace Dashboard.</a:t>
            </a:r>
          </a:p>
          <a:p>
            <a:endParaRPr lang="en-IN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18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31500-7610-CDD2-2C9C-42350741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30" y="2743200"/>
            <a:ext cx="507402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33D4-EF82-B9D1-4FAC-470593FFE9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7409" y="1147348"/>
            <a:ext cx="3524250" cy="977900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400" b="1" kern="0" cap="non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 Account</a:t>
            </a: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7B7A-ED69-0139-2193-BA6926E1DA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5813" y="1740935"/>
            <a:ext cx="5526158" cy="768626"/>
          </a:xfrm>
        </p:spPr>
        <p:txBody>
          <a:bodyPr>
            <a:normAutofit/>
          </a:bodyPr>
          <a:lstStyle/>
          <a:p>
            <a:r>
              <a:rPr lang="en-IN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IN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Storage account.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2B2C2-1C33-0460-FB85-9031954D1A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93" y="2718835"/>
            <a:ext cx="5943600" cy="3164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168</TotalTime>
  <Words>415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Wingdings</vt:lpstr>
      <vt:lpstr>Gallery</vt:lpstr>
      <vt:lpstr>Daily  Data  Aggregation</vt:lpstr>
      <vt:lpstr>Agenda</vt:lpstr>
      <vt:lpstr>Project Statement </vt:lpstr>
      <vt:lpstr>Project Overview</vt:lpstr>
      <vt:lpstr>Project Requirements </vt:lpstr>
      <vt:lpstr>Architecture </vt:lpstr>
      <vt:lpstr>Execution Overview </vt:lpstr>
      <vt:lpstr>Project Implementation</vt:lpstr>
      <vt:lpstr>2. Storage Account </vt:lpstr>
      <vt:lpstr>3.Uploading CSV File In Storage Account Container </vt:lpstr>
      <vt:lpstr>4. Azure Databricks</vt:lpstr>
      <vt:lpstr>5.  Creating Databricks Cluster And Notebook:</vt:lpstr>
      <vt:lpstr>6. Mounting ADLS With Databricks</vt:lpstr>
      <vt:lpstr>7. Azure Data Factory </vt:lpstr>
      <vt:lpstr>8. Integrating ADF With Azure Databricks</vt:lpstr>
      <vt:lpstr>9. Final Output </vt:lpstr>
      <vt:lpstr>Output:</vt:lpstr>
      <vt:lpstr>10. Copying The Aggregate Data Using Data Flow Activity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 Data  Aggregation</dc:title>
  <dc:creator>Sunkari Manohar</dc:creator>
  <cp:lastModifiedBy>hp</cp:lastModifiedBy>
  <cp:revision>8</cp:revision>
  <dcterms:created xsi:type="dcterms:W3CDTF">2024-01-13T06:42:45Z</dcterms:created>
  <dcterms:modified xsi:type="dcterms:W3CDTF">2024-01-13T10:11:05Z</dcterms:modified>
</cp:coreProperties>
</file>