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  <p:sldId id="260" r:id="RelId3"/>
    <p:sldId id="261" r:id="Rel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Relationship Type="http://schemas.openxmlformats.org/officeDocument/2006/relationships/slide" Target="/ppt/slides/slide5.xml" Id="RelId3" /><Relationship Type="http://schemas.openxmlformats.org/officeDocument/2006/relationships/slide" Target="/ppt/slides/slide6.xml" Id="RelId4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Silver medals by Countries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treemap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Norway/Players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multiRowCard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pageNavigator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5543887-367b-4930-a419-211a9f6f24c6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46e408fb4cb467a" /><Relationship Type="http://schemas.openxmlformats.org/officeDocument/2006/relationships/slideLayout" Target="/ppt/slideLayouts/slideLayout8.xml" Id="R5bb518ef164c4832" /><Relationship Type="http://schemas.openxmlformats.org/officeDocument/2006/relationships/hyperlink" Target="https://app.powerbi.com/groups/me/reports/15543887-367b-4930-a419-211a9f6f24c6/?pbi_source=PowerPoint" TargetMode="External" Id="RelId0" /><Relationship Type="http://schemas.openxmlformats.org/officeDocument/2006/relationships/image" Target="/ppt/media/image4.png" Id="imgId35765276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e89be578f2da4576" /><Relationship Type="http://schemas.openxmlformats.org/officeDocument/2006/relationships/slideLayout" Target="/ppt/slideLayouts/slideLayout8.xml" Id="R590aebe65c7b48aa" /><Relationship Type="http://schemas.openxmlformats.org/officeDocument/2006/relationships/hyperlink" Target="https://app.powerbi.com/groups/me/reports/15543887-367b-4930-a419-211a9f6f24c6/?pbi_source=PowerPoint" TargetMode="External" Id="RelId1" /><Relationship Type="http://schemas.openxmlformats.org/officeDocument/2006/relationships/image" Target="/ppt/media/image5.png" Id="imgId35765277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843afe7bc5b243bc" /><Relationship Type="http://schemas.openxmlformats.org/officeDocument/2006/relationships/slideLayout" Target="/ppt/slideLayouts/slideLayout8.xml" Id="R45fc6066324e4461" /><Relationship Type="http://schemas.openxmlformats.org/officeDocument/2006/relationships/hyperlink" Target="https://app.powerbi.com/groups/me/reports/15543887-367b-4930-a419-211a9f6f24c6/?pbi_source=PowerPoint" TargetMode="External" Id="RelId2" /><Relationship Type="http://schemas.openxmlformats.org/officeDocument/2006/relationships/image" Target="/ppt/media/image6.png" Id="imgId3576527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notesSlide" Target="/ppt/notesSlides/notesSlide4.xml" Id="R20c335f11cc04e0d" /><Relationship Type="http://schemas.openxmlformats.org/officeDocument/2006/relationships/slideLayout" Target="/ppt/slideLayouts/slideLayout8.xml" Id="R514830f8cbbd411e" /><Relationship Type="http://schemas.openxmlformats.org/officeDocument/2006/relationships/hyperlink" Target="https://app.powerbi.com/groups/me/reports/15543887-367b-4930-a419-211a9f6f24c6/?pbi_source=PowerPoint" TargetMode="External" Id="RelId3" /><Relationship Type="http://schemas.openxmlformats.org/officeDocument/2006/relationships/image" Target="/ppt/media/image7.png" Id="imgId35765279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notesSlide" Target="/ppt/notesSlides/notesSlide5.xml" Id="Rfa1c7ad062c14d36" /><Relationship Type="http://schemas.openxmlformats.org/officeDocument/2006/relationships/slideLayout" Target="/ppt/slideLayouts/slideLayout8.xml" Id="R83ea3a459579439b" /><Relationship Type="http://schemas.openxmlformats.org/officeDocument/2006/relationships/hyperlink" Target="https://app.powerbi.com/groups/me/reports/15543887-367b-4930-a419-211a9f6f24c6/?pbi_source=PowerPoint" TargetMode="External" Id="RelId4" /><Relationship Type="http://schemas.openxmlformats.org/officeDocument/2006/relationships/image" Target="/ppt/media/image8.png" Id="imgId3576528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Power bi final 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5/5/2023 2:26:25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5/5/2023 2:24:53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ageNavigato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76527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Index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pieChart ,barChart ,card ,actionButton ,pageNavigator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765277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Overview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map ,tableEx ,actionButton ,card ,card ,card ,pageNavigator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76527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Performance Summary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ableEx ,Silver medals by Countries ,treemap ,barChart ,actionButton ,pageNavigator. Please refer to the notes on this slide for details">
            <a:hlinkClick xmlns:r="http://schemas.openxmlformats.org/officeDocument/2006/relationships" xmlns:a="http://schemas.openxmlformats.org/drawingml/2006/main" r:id="RelId3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76527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Medals by Countries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Norway/Players ,tableEx ,multiRowCard ,tableEx ,actionButton ,pageNavigator. Please refer to the notes on this slide for details">
            <a:hlinkClick xmlns:r="http://schemas.openxmlformats.org/officeDocument/2006/relationships" xmlns:a="http://schemas.openxmlformats.org/drawingml/2006/main" r:id="RelId4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76528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Top Performance by Norway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