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1545" y="372673"/>
            <a:ext cx="3432985" cy="397555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8807" y="4511508"/>
            <a:ext cx="6953249" cy="47434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2962" y="4510179"/>
            <a:ext cx="3390899" cy="47434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0282" y="1877491"/>
            <a:ext cx="152400" cy="1523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0282" y="2477565"/>
            <a:ext cx="152400" cy="1523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0282" y="3077640"/>
            <a:ext cx="152400" cy="1523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0282" y="3677715"/>
            <a:ext cx="152400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836" y="657062"/>
            <a:ext cx="17494326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710" y="2086208"/>
            <a:ext cx="16220578" cy="3314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Relationship Id="rId4" Type="http://schemas.openxmlformats.org/officeDocument/2006/relationships/image" Target="../media/image4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2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9.jpg"/><Relationship Id="rId6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4.png"/><Relationship Id="rId7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5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Relationship Id="rId4" Type="http://schemas.openxmlformats.org/officeDocument/2006/relationships/image" Target="../media/image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527" y="2535117"/>
            <a:ext cx="10572749" cy="52196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4736" y="607046"/>
            <a:ext cx="2228849" cy="218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4886643"/>
            <a:ext cx="8401049" cy="4686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56281" y="5489066"/>
            <a:ext cx="7000874" cy="3257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261" y="674180"/>
            <a:ext cx="13039090" cy="1016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215"/>
              <a:t>Numpy</a:t>
            </a:r>
            <a:r>
              <a:rPr dirty="0" sz="6500" spc="-290"/>
              <a:t> </a:t>
            </a:r>
            <a:r>
              <a:rPr dirty="0" sz="6500" spc="140"/>
              <a:t>array</a:t>
            </a:r>
            <a:r>
              <a:rPr dirty="0" sz="6500" spc="-285"/>
              <a:t> </a:t>
            </a:r>
            <a:r>
              <a:rPr dirty="0" sz="6500" spc="40"/>
              <a:t>shape</a:t>
            </a:r>
            <a:r>
              <a:rPr dirty="0" sz="6500" spc="-285"/>
              <a:t> </a:t>
            </a:r>
            <a:r>
              <a:rPr dirty="0" sz="6500" spc="140"/>
              <a:t>and</a:t>
            </a:r>
            <a:r>
              <a:rPr dirty="0" sz="6500" spc="-290"/>
              <a:t> </a:t>
            </a:r>
            <a:r>
              <a:rPr dirty="0" sz="6500" spc="85"/>
              <a:t>reshape</a:t>
            </a:r>
            <a:endParaRPr sz="6500"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2393555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2993630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33710" y="2086208"/>
            <a:ext cx="12647930" cy="331406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728980">
              <a:lnSpc>
                <a:spcPct val="100000"/>
              </a:lnSpc>
              <a:spcBef>
                <a:spcPts val="745"/>
              </a:spcBef>
            </a:pP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60" b="1">
                <a:latin typeface="Arial"/>
                <a:cs typeface="Arial"/>
              </a:rPr>
              <a:t>h</a:t>
            </a:r>
            <a:r>
              <a:rPr dirty="0" sz="3400" spc="30" b="1">
                <a:latin typeface="Arial"/>
                <a:cs typeface="Arial"/>
              </a:rPr>
              <a:t>a</a:t>
            </a:r>
            <a:r>
              <a:rPr dirty="0" sz="3400" spc="110" b="1">
                <a:latin typeface="Arial"/>
                <a:cs typeface="Arial"/>
              </a:rPr>
              <a:t>p</a:t>
            </a:r>
            <a:r>
              <a:rPr dirty="0" sz="3400" spc="95" b="1">
                <a:latin typeface="Arial"/>
                <a:cs typeface="Arial"/>
              </a:rPr>
              <a:t>e</a:t>
            </a:r>
            <a:r>
              <a:rPr dirty="0" sz="3400" spc="-114" b="1">
                <a:latin typeface="Arial"/>
                <a:cs typeface="Arial"/>
              </a:rPr>
              <a:t> </a:t>
            </a:r>
            <a:r>
              <a:rPr dirty="0" sz="3400" spc="-195" b="1">
                <a:latin typeface="Arial"/>
                <a:cs typeface="Arial"/>
              </a:rPr>
              <a:t>: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-12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100">
                <a:latin typeface="Verdana"/>
                <a:cs typeface="Verdana"/>
              </a:rPr>
              <a:t>f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60">
                <a:latin typeface="Verdana"/>
                <a:cs typeface="Verdana"/>
              </a:rPr>
              <a:t>b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0">
                <a:latin typeface="Verdana"/>
                <a:cs typeface="Verdana"/>
              </a:rPr>
              <a:t>r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-45">
                <a:latin typeface="Verdana"/>
                <a:cs typeface="Verdana"/>
              </a:rPr>
              <a:t>h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n</a:t>
            </a:r>
            <a:endParaRPr sz="3400">
              <a:latin typeface="Verdana"/>
              <a:cs typeface="Verdana"/>
            </a:endParaRPr>
          </a:p>
          <a:p>
            <a:pPr marL="728980">
              <a:lnSpc>
                <a:spcPct val="100000"/>
              </a:lnSpc>
              <a:spcBef>
                <a:spcPts val="645"/>
              </a:spcBef>
            </a:pPr>
            <a:r>
              <a:rPr dirty="0" sz="3400" spc="-195" b="1">
                <a:latin typeface="Arial"/>
                <a:cs typeface="Arial"/>
              </a:rPr>
              <a:t>R</a:t>
            </a:r>
            <a:r>
              <a:rPr dirty="0" sz="3400" spc="90" b="1">
                <a:latin typeface="Arial"/>
                <a:cs typeface="Arial"/>
              </a:rPr>
              <a:t>e</a:t>
            </a: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60" b="1">
                <a:latin typeface="Arial"/>
                <a:cs typeface="Arial"/>
              </a:rPr>
              <a:t>h</a:t>
            </a:r>
            <a:r>
              <a:rPr dirty="0" sz="3400" spc="30" b="1">
                <a:latin typeface="Arial"/>
                <a:cs typeface="Arial"/>
              </a:rPr>
              <a:t>a</a:t>
            </a:r>
            <a:r>
              <a:rPr dirty="0" sz="3400" spc="110" b="1">
                <a:latin typeface="Arial"/>
                <a:cs typeface="Arial"/>
              </a:rPr>
              <a:t>p</a:t>
            </a:r>
            <a:r>
              <a:rPr dirty="0" sz="3400" spc="95" b="1">
                <a:latin typeface="Arial"/>
                <a:cs typeface="Arial"/>
              </a:rPr>
              <a:t>e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-195" b="1">
                <a:latin typeface="Arial"/>
                <a:cs typeface="Arial"/>
              </a:rPr>
              <a:t>: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>
                <a:latin typeface="Verdana"/>
                <a:cs typeface="Verdana"/>
              </a:rPr>
              <a:t>C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45">
                <a:latin typeface="Verdana"/>
                <a:cs typeface="Verdana"/>
              </a:rPr>
              <a:t>g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rr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85">
                <a:latin typeface="Verdana"/>
                <a:cs typeface="Verdana"/>
              </a:rPr>
              <a:t>y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400" spc="-105">
                <a:latin typeface="Verdana"/>
                <a:cs typeface="Verdana"/>
              </a:rPr>
              <a:t>E</a:t>
            </a:r>
            <a:r>
              <a:rPr dirty="0" sz="3400" spc="-315">
                <a:latin typeface="Verdana"/>
                <a:cs typeface="Verdana"/>
              </a:rPr>
              <a:t>x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5">
                <a:latin typeface="Verdana"/>
                <a:cs typeface="Verdana"/>
              </a:rPr>
              <a:t>N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85">
                <a:latin typeface="Verdana"/>
                <a:cs typeface="Verdana"/>
              </a:rPr>
              <a:t>y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45">
                <a:latin typeface="Verdana"/>
                <a:cs typeface="Verdana"/>
              </a:rPr>
              <a:t>rr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85">
                <a:latin typeface="Verdana"/>
                <a:cs typeface="Verdana"/>
              </a:rPr>
              <a:t>y</a:t>
            </a:r>
            <a:r>
              <a:rPr dirty="0" sz="3400" spc="47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75"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  <a:p>
            <a:pPr algn="r" marR="2101215">
              <a:lnSpc>
                <a:spcPct val="100000"/>
              </a:lnSpc>
              <a:spcBef>
                <a:spcPts val="2215"/>
              </a:spcBef>
            </a:pPr>
            <a:r>
              <a:rPr dirty="0" sz="3400" spc="-45">
                <a:latin typeface="Verdana"/>
                <a:cs typeface="Verdana"/>
              </a:rPr>
              <a:t>Result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0978" y="3330330"/>
            <a:ext cx="10553699" cy="2543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6549" y="6132260"/>
            <a:ext cx="2895599" cy="3848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6070" y="1269949"/>
            <a:ext cx="797687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120" b="0">
                <a:latin typeface="Verdana"/>
                <a:cs typeface="Verdana"/>
              </a:rPr>
              <a:t>E</a:t>
            </a:r>
            <a:r>
              <a:rPr dirty="0" sz="3800" spc="-350" b="0">
                <a:latin typeface="Verdana"/>
                <a:cs typeface="Verdana"/>
              </a:rPr>
              <a:t>x</a:t>
            </a:r>
            <a:r>
              <a:rPr dirty="0" sz="3800" spc="-175" b="0">
                <a:latin typeface="Verdana"/>
                <a:cs typeface="Verdana"/>
              </a:rPr>
              <a:t>a</a:t>
            </a:r>
            <a:r>
              <a:rPr dirty="0" sz="3800" spc="-215" b="0">
                <a:latin typeface="Verdana"/>
                <a:cs typeface="Verdana"/>
              </a:rPr>
              <a:t>m</a:t>
            </a:r>
            <a:r>
              <a:rPr dirty="0" sz="3800" spc="65" b="0">
                <a:latin typeface="Verdana"/>
                <a:cs typeface="Verdana"/>
              </a:rPr>
              <a:t>p</a:t>
            </a:r>
            <a:r>
              <a:rPr dirty="0" sz="3800" spc="65" b="0">
                <a:latin typeface="Verdana"/>
                <a:cs typeface="Verdana"/>
              </a:rPr>
              <a:t>l</a:t>
            </a:r>
            <a:r>
              <a:rPr dirty="0" sz="3800" spc="-85" b="0">
                <a:latin typeface="Verdana"/>
                <a:cs typeface="Verdana"/>
              </a:rPr>
              <a:t>e</a:t>
            </a:r>
            <a:r>
              <a:rPr dirty="0" sz="3800" spc="-405" b="0">
                <a:latin typeface="Verdana"/>
                <a:cs typeface="Verdana"/>
              </a:rPr>
              <a:t> </a:t>
            </a:r>
            <a:r>
              <a:rPr dirty="0" sz="3800" spc="35" b="0">
                <a:latin typeface="Verdana"/>
                <a:cs typeface="Verdana"/>
              </a:rPr>
              <a:t>o</a:t>
            </a:r>
            <a:r>
              <a:rPr dirty="0" sz="3800" spc="120" b="0">
                <a:latin typeface="Verdana"/>
                <a:cs typeface="Verdana"/>
              </a:rPr>
              <a:t>f</a:t>
            </a:r>
            <a:r>
              <a:rPr dirty="0" sz="3800" spc="-405" b="0">
                <a:latin typeface="Verdana"/>
                <a:cs typeface="Verdana"/>
              </a:rPr>
              <a:t> </a:t>
            </a:r>
            <a:r>
              <a:rPr dirty="0" sz="3800" spc="45" b="0">
                <a:latin typeface="Verdana"/>
                <a:cs typeface="Verdana"/>
              </a:rPr>
              <a:t>N</a:t>
            </a:r>
            <a:r>
              <a:rPr dirty="0" sz="3800" spc="-85" b="0">
                <a:latin typeface="Verdana"/>
                <a:cs typeface="Verdana"/>
              </a:rPr>
              <a:t>u</a:t>
            </a:r>
            <a:r>
              <a:rPr dirty="0" sz="3800" spc="-215" b="0">
                <a:latin typeface="Verdana"/>
                <a:cs typeface="Verdana"/>
              </a:rPr>
              <a:t>m</a:t>
            </a:r>
            <a:r>
              <a:rPr dirty="0" sz="3800" spc="65" b="0">
                <a:latin typeface="Verdana"/>
                <a:cs typeface="Verdana"/>
              </a:rPr>
              <a:t>p</a:t>
            </a:r>
            <a:r>
              <a:rPr dirty="0" sz="3800" spc="-95" b="0">
                <a:latin typeface="Verdana"/>
                <a:cs typeface="Verdana"/>
              </a:rPr>
              <a:t>y</a:t>
            </a:r>
            <a:r>
              <a:rPr dirty="0" sz="3800" spc="-405" b="0">
                <a:latin typeface="Verdana"/>
                <a:cs typeface="Verdana"/>
              </a:rPr>
              <a:t> </a:t>
            </a:r>
            <a:r>
              <a:rPr dirty="0" sz="3800" spc="-175" b="0">
                <a:latin typeface="Verdana"/>
                <a:cs typeface="Verdana"/>
              </a:rPr>
              <a:t>a</a:t>
            </a:r>
            <a:r>
              <a:rPr dirty="0" sz="3800" spc="-50" b="0">
                <a:latin typeface="Verdana"/>
                <a:cs typeface="Verdana"/>
              </a:rPr>
              <a:t>rr</a:t>
            </a:r>
            <a:r>
              <a:rPr dirty="0" sz="3800" spc="-175" b="0">
                <a:latin typeface="Verdana"/>
                <a:cs typeface="Verdana"/>
              </a:rPr>
              <a:t>a</a:t>
            </a:r>
            <a:r>
              <a:rPr dirty="0" sz="3800" spc="-95" b="0">
                <a:latin typeface="Verdana"/>
                <a:cs typeface="Verdana"/>
              </a:rPr>
              <a:t>y</a:t>
            </a:r>
            <a:r>
              <a:rPr dirty="0" sz="3800" spc="-405" b="0">
                <a:latin typeface="Verdana"/>
                <a:cs typeface="Verdana"/>
              </a:rPr>
              <a:t> </a:t>
            </a:r>
            <a:r>
              <a:rPr dirty="0" sz="3800" spc="-135" b="0">
                <a:latin typeface="Verdana"/>
                <a:cs typeface="Verdana"/>
              </a:rPr>
              <a:t>R</a:t>
            </a:r>
            <a:r>
              <a:rPr dirty="0" sz="3800" spc="-90" b="0">
                <a:latin typeface="Verdana"/>
                <a:cs typeface="Verdana"/>
              </a:rPr>
              <a:t>e</a:t>
            </a:r>
            <a:r>
              <a:rPr dirty="0" sz="3800" spc="-95" b="0">
                <a:latin typeface="Verdana"/>
                <a:cs typeface="Verdana"/>
              </a:rPr>
              <a:t>s</a:t>
            </a:r>
            <a:r>
              <a:rPr dirty="0" sz="3800" spc="-55" b="0">
                <a:latin typeface="Verdana"/>
                <a:cs typeface="Verdana"/>
              </a:rPr>
              <a:t>h</a:t>
            </a:r>
            <a:r>
              <a:rPr dirty="0" sz="3800" spc="-175" b="0">
                <a:latin typeface="Verdana"/>
                <a:cs typeface="Verdana"/>
              </a:rPr>
              <a:t>a</a:t>
            </a:r>
            <a:r>
              <a:rPr dirty="0" sz="3800" spc="65" b="0">
                <a:latin typeface="Verdana"/>
                <a:cs typeface="Verdana"/>
              </a:rPr>
              <a:t>p</a:t>
            </a:r>
            <a:r>
              <a:rPr dirty="0" sz="3800" spc="-90" b="0">
                <a:latin typeface="Verdana"/>
                <a:cs typeface="Verdana"/>
              </a:rPr>
              <a:t>e</a:t>
            </a:r>
            <a:r>
              <a:rPr dirty="0" sz="3800" spc="-730" b="0">
                <a:latin typeface="Verdana"/>
                <a:cs typeface="Verdana"/>
              </a:rPr>
              <a:t>: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8309" y="2530392"/>
            <a:ext cx="787209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 b="1">
                <a:latin typeface="Arial"/>
                <a:cs typeface="Arial"/>
              </a:rPr>
              <a:t>R</a:t>
            </a:r>
            <a:r>
              <a:rPr dirty="0" sz="3400" spc="90" b="1">
                <a:latin typeface="Arial"/>
                <a:cs typeface="Arial"/>
              </a:rPr>
              <a:t>e</a:t>
            </a: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60" b="1">
                <a:latin typeface="Arial"/>
                <a:cs typeface="Arial"/>
              </a:rPr>
              <a:t>h</a:t>
            </a:r>
            <a:r>
              <a:rPr dirty="0" sz="3400" spc="30" b="1">
                <a:latin typeface="Arial"/>
                <a:cs typeface="Arial"/>
              </a:rPr>
              <a:t>a</a:t>
            </a:r>
            <a:r>
              <a:rPr dirty="0" sz="3400" spc="110" b="1">
                <a:latin typeface="Arial"/>
                <a:cs typeface="Arial"/>
              </a:rPr>
              <a:t>p</a:t>
            </a:r>
            <a:r>
              <a:rPr dirty="0" sz="3400" spc="95" b="1">
                <a:latin typeface="Arial"/>
                <a:cs typeface="Arial"/>
              </a:rPr>
              <a:t>e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-120" b="1">
                <a:latin typeface="Arial"/>
                <a:cs typeface="Arial"/>
              </a:rPr>
              <a:t>F</a:t>
            </a:r>
            <a:r>
              <a:rPr dirty="0" sz="3400" spc="105" b="1">
                <a:latin typeface="Arial"/>
                <a:cs typeface="Arial"/>
              </a:rPr>
              <a:t>r</a:t>
            </a:r>
            <a:r>
              <a:rPr dirty="0" sz="3400" spc="45" b="1">
                <a:latin typeface="Arial"/>
                <a:cs typeface="Arial"/>
              </a:rPr>
              <a:t>o</a:t>
            </a:r>
            <a:r>
              <a:rPr dirty="0" sz="3400" spc="140" b="1">
                <a:latin typeface="Arial"/>
                <a:cs typeface="Arial"/>
              </a:rPr>
              <a:t>m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-105" b="1">
                <a:latin typeface="Arial"/>
                <a:cs typeface="Arial"/>
              </a:rPr>
              <a:t>1</a:t>
            </a:r>
            <a:r>
              <a:rPr dirty="0" sz="3400" spc="170" b="1">
                <a:latin typeface="Arial"/>
                <a:cs typeface="Arial"/>
              </a:rPr>
              <a:t>-</a:t>
            </a:r>
            <a:r>
              <a:rPr dirty="0" sz="3400" spc="135" b="1">
                <a:latin typeface="Arial"/>
                <a:cs typeface="Arial"/>
              </a:rPr>
              <a:t>D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285" b="1">
                <a:latin typeface="Arial"/>
                <a:cs typeface="Arial"/>
              </a:rPr>
              <a:t>t</a:t>
            </a:r>
            <a:r>
              <a:rPr dirty="0" sz="3400" spc="50" b="1">
                <a:latin typeface="Arial"/>
                <a:cs typeface="Arial"/>
              </a:rPr>
              <a:t>o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-5" b="1">
                <a:latin typeface="Arial"/>
                <a:cs typeface="Arial"/>
              </a:rPr>
              <a:t>2</a:t>
            </a:r>
            <a:r>
              <a:rPr dirty="0" sz="3400" spc="170" b="1">
                <a:latin typeface="Arial"/>
                <a:cs typeface="Arial"/>
              </a:rPr>
              <a:t>-</a:t>
            </a:r>
            <a:r>
              <a:rPr dirty="0" sz="3400" spc="135" b="1">
                <a:latin typeface="Arial"/>
                <a:cs typeface="Arial"/>
              </a:rPr>
              <a:t>D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-190" b="1">
                <a:latin typeface="Arial"/>
                <a:cs typeface="Arial"/>
              </a:rPr>
              <a:t>&amp;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-105" b="1">
                <a:latin typeface="Arial"/>
                <a:cs typeface="Arial"/>
              </a:rPr>
              <a:t>1</a:t>
            </a:r>
            <a:r>
              <a:rPr dirty="0" sz="3400" spc="170" b="1">
                <a:latin typeface="Arial"/>
                <a:cs typeface="Arial"/>
              </a:rPr>
              <a:t>-</a:t>
            </a:r>
            <a:r>
              <a:rPr dirty="0" sz="3400" spc="135" b="1">
                <a:latin typeface="Arial"/>
                <a:cs typeface="Arial"/>
              </a:rPr>
              <a:t>D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285" b="1">
                <a:latin typeface="Arial"/>
                <a:cs typeface="Arial"/>
              </a:rPr>
              <a:t>t</a:t>
            </a:r>
            <a:r>
              <a:rPr dirty="0" sz="3400" spc="50" b="1">
                <a:latin typeface="Arial"/>
                <a:cs typeface="Arial"/>
              </a:rPr>
              <a:t>o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110" b="1">
                <a:latin typeface="Arial"/>
                <a:cs typeface="Arial"/>
              </a:rPr>
              <a:t>3</a:t>
            </a:r>
            <a:r>
              <a:rPr dirty="0" sz="3400" spc="170" b="1">
                <a:latin typeface="Arial"/>
                <a:cs typeface="Arial"/>
              </a:rPr>
              <a:t>-</a:t>
            </a:r>
            <a:r>
              <a:rPr dirty="0" sz="3400" spc="135" b="1">
                <a:latin typeface="Arial"/>
                <a:cs typeface="Arial"/>
              </a:rPr>
              <a:t>D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7027" y="6404826"/>
            <a:ext cx="136461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 b="1">
                <a:latin typeface="Arial"/>
                <a:cs typeface="Arial"/>
              </a:rPr>
              <a:t>R</a:t>
            </a:r>
            <a:r>
              <a:rPr dirty="0" sz="3400" spc="90" b="1">
                <a:latin typeface="Arial"/>
                <a:cs typeface="Arial"/>
              </a:rPr>
              <a:t>e</a:t>
            </a: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35" b="1">
                <a:latin typeface="Arial"/>
                <a:cs typeface="Arial"/>
              </a:rPr>
              <a:t>u</a:t>
            </a:r>
            <a:r>
              <a:rPr dirty="0" sz="3400" spc="105" b="1">
                <a:latin typeface="Arial"/>
                <a:cs typeface="Arial"/>
              </a:rPr>
              <a:t>l</a:t>
            </a:r>
            <a:r>
              <a:rPr dirty="0" sz="3400" spc="290" b="1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490" y="2928369"/>
            <a:ext cx="10163173" cy="6334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65062" y="3022409"/>
            <a:ext cx="666749" cy="61436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00554" y="319766"/>
            <a:ext cx="2476499" cy="2476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297" y="460407"/>
            <a:ext cx="6703059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Iterating</a:t>
            </a:r>
            <a:r>
              <a:rPr dirty="0" spc="-370"/>
              <a:t> </a:t>
            </a:r>
            <a:r>
              <a:rPr dirty="0" spc="55"/>
              <a:t>arrays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0790" y="2176813"/>
            <a:ext cx="1321117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15">
                <a:latin typeface="Verdana"/>
                <a:cs typeface="Verdana"/>
              </a:rPr>
              <a:t>I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80">
                <a:latin typeface="Verdana"/>
                <a:cs typeface="Verdana"/>
              </a:rPr>
              <a:t>v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45">
                <a:latin typeface="Verdana"/>
                <a:cs typeface="Verdana"/>
              </a:rPr>
              <a:t>g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50">
                <a:latin typeface="Verdana"/>
                <a:cs typeface="Verdana"/>
              </a:rPr>
              <a:t>h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250">
                <a:latin typeface="Verdana"/>
                <a:cs typeface="Verdana"/>
              </a:rPr>
              <a:t>g</a:t>
            </a:r>
            <a:r>
              <a:rPr dirty="0" sz="3400" spc="-45">
                <a:latin typeface="Verdana"/>
                <a:cs typeface="Verdana"/>
              </a:rPr>
              <a:t>h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b</a:t>
            </a:r>
            <a:r>
              <a:rPr dirty="0" sz="3400" spc="-85">
                <a:latin typeface="Verdana"/>
                <a:cs typeface="Verdana"/>
              </a:rPr>
              <a:t>y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75">
                <a:latin typeface="Verdana"/>
                <a:cs typeface="Verdana"/>
              </a:rPr>
              <a:t>e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45">
                <a:latin typeface="Verdana"/>
                <a:cs typeface="Verdana"/>
              </a:rPr>
              <a:t>g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80" b="1">
                <a:latin typeface="Arial"/>
                <a:cs typeface="Arial"/>
              </a:rPr>
              <a:t>f</a:t>
            </a:r>
            <a:r>
              <a:rPr dirty="0" sz="3400" spc="45" b="1">
                <a:latin typeface="Arial"/>
                <a:cs typeface="Arial"/>
              </a:rPr>
              <a:t>o</a:t>
            </a:r>
            <a:r>
              <a:rPr dirty="0" sz="3400" spc="110" b="1">
                <a:latin typeface="Arial"/>
                <a:cs typeface="Arial"/>
              </a:rPr>
              <a:t>r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105" b="1">
                <a:latin typeface="Arial"/>
                <a:cs typeface="Arial"/>
              </a:rPr>
              <a:t>l</a:t>
            </a:r>
            <a:r>
              <a:rPr dirty="0" sz="3400" spc="45" b="1">
                <a:latin typeface="Arial"/>
                <a:cs typeface="Arial"/>
              </a:rPr>
              <a:t>oo</a:t>
            </a:r>
            <a:r>
              <a:rPr dirty="0" sz="3400" spc="114" b="1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36184" y="5549172"/>
            <a:ext cx="18986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>
                <a:latin typeface="Verdana"/>
                <a:cs typeface="Verdana"/>
              </a:rPr>
              <a:t>Result--&gt;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1487" y="672564"/>
            <a:ext cx="2786490" cy="2857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3720725"/>
            <a:ext cx="9305924" cy="3562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7968375"/>
            <a:ext cx="3819524" cy="1285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4251" y="469233"/>
            <a:ext cx="9257665" cy="1062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40"/>
              <a:t>Joining</a:t>
            </a:r>
            <a:r>
              <a:rPr dirty="0" sz="6800" spc="-320"/>
              <a:t> </a:t>
            </a:r>
            <a:r>
              <a:rPr dirty="0" sz="6800" spc="225"/>
              <a:t>Numpy</a:t>
            </a:r>
            <a:r>
              <a:rPr dirty="0" sz="6800" spc="-315"/>
              <a:t> </a:t>
            </a:r>
            <a:r>
              <a:rPr dirty="0" sz="6800" spc="55"/>
              <a:t>arrays</a:t>
            </a:r>
            <a:endParaRPr sz="6800"/>
          </a:p>
        </p:txBody>
      </p:sp>
      <p:sp>
        <p:nvSpPr>
          <p:cNvPr id="6" name="object 6"/>
          <p:cNvSpPr txBox="1"/>
          <p:nvPr/>
        </p:nvSpPr>
        <p:spPr>
          <a:xfrm>
            <a:off x="1016000" y="1834310"/>
            <a:ext cx="10728960" cy="1070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2950" spc="295">
                <a:latin typeface="Verdana"/>
                <a:cs typeface="Verdana"/>
              </a:rPr>
              <a:t>J</a:t>
            </a:r>
            <a:r>
              <a:rPr dirty="0" sz="2950" spc="40">
                <a:latin typeface="Verdana"/>
                <a:cs typeface="Verdana"/>
              </a:rPr>
              <a:t>o</a:t>
            </a:r>
            <a:r>
              <a:rPr dirty="0" sz="2950" spc="-25">
                <a:latin typeface="Verdana"/>
                <a:cs typeface="Verdana"/>
              </a:rPr>
              <a:t>i</a:t>
            </a:r>
            <a:r>
              <a:rPr dirty="0" sz="2950" spc="-30">
                <a:latin typeface="Verdana"/>
                <a:cs typeface="Verdana"/>
              </a:rPr>
              <a:t>n</a:t>
            </a:r>
            <a:r>
              <a:rPr dirty="0" sz="2950" spc="-25">
                <a:latin typeface="Verdana"/>
                <a:cs typeface="Verdana"/>
              </a:rPr>
              <a:t>i</a:t>
            </a:r>
            <a:r>
              <a:rPr dirty="0" sz="2950" spc="-30">
                <a:latin typeface="Verdana"/>
                <a:cs typeface="Verdana"/>
              </a:rPr>
              <a:t>n</a:t>
            </a:r>
            <a:r>
              <a:rPr dirty="0" sz="2950" spc="-200">
                <a:latin typeface="Verdana"/>
                <a:cs typeface="Verdana"/>
              </a:rPr>
              <a:t>g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-150">
                <a:latin typeface="Verdana"/>
                <a:cs typeface="Verdana"/>
              </a:rPr>
              <a:t>m</a:t>
            </a:r>
            <a:r>
              <a:rPr dirty="0" sz="2950" spc="-60">
                <a:latin typeface="Verdana"/>
                <a:cs typeface="Verdana"/>
              </a:rPr>
              <a:t>e</a:t>
            </a:r>
            <a:r>
              <a:rPr dirty="0" sz="2950" spc="-125">
                <a:latin typeface="Verdana"/>
                <a:cs typeface="Verdana"/>
              </a:rPr>
              <a:t>a</a:t>
            </a:r>
            <a:r>
              <a:rPr dirty="0" sz="2950" spc="-30">
                <a:latin typeface="Verdana"/>
                <a:cs typeface="Verdana"/>
              </a:rPr>
              <a:t>n</a:t>
            </a:r>
            <a:r>
              <a:rPr dirty="0" sz="2950" spc="-60">
                <a:latin typeface="Verdana"/>
                <a:cs typeface="Verdana"/>
              </a:rPr>
              <a:t>s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105">
                <a:latin typeface="Verdana"/>
                <a:cs typeface="Verdana"/>
              </a:rPr>
              <a:t>c</a:t>
            </a:r>
            <a:r>
              <a:rPr dirty="0" sz="2950" spc="40">
                <a:latin typeface="Verdana"/>
                <a:cs typeface="Verdana"/>
              </a:rPr>
              <a:t>o</a:t>
            </a:r>
            <a:r>
              <a:rPr dirty="0" sz="2950" spc="-150">
                <a:latin typeface="Verdana"/>
                <a:cs typeface="Verdana"/>
              </a:rPr>
              <a:t>m</a:t>
            </a:r>
            <a:r>
              <a:rPr dirty="0" sz="2950" spc="65">
                <a:latin typeface="Verdana"/>
                <a:cs typeface="Verdana"/>
              </a:rPr>
              <a:t>b</a:t>
            </a:r>
            <a:r>
              <a:rPr dirty="0" sz="2950" spc="-25">
                <a:latin typeface="Verdana"/>
                <a:cs typeface="Verdana"/>
              </a:rPr>
              <a:t>i</a:t>
            </a:r>
            <a:r>
              <a:rPr dirty="0" sz="2950" spc="-30">
                <a:latin typeface="Verdana"/>
                <a:cs typeface="Verdana"/>
              </a:rPr>
              <a:t>n</a:t>
            </a:r>
            <a:r>
              <a:rPr dirty="0" sz="2950" spc="-55">
                <a:latin typeface="Verdana"/>
                <a:cs typeface="Verdana"/>
              </a:rPr>
              <a:t>e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50">
                <a:latin typeface="Verdana"/>
                <a:cs typeface="Verdana"/>
              </a:rPr>
              <a:t>t</a:t>
            </a:r>
            <a:r>
              <a:rPr dirty="0" sz="2950" spc="-30">
                <a:latin typeface="Verdana"/>
                <a:cs typeface="Verdana"/>
              </a:rPr>
              <a:t>h</a:t>
            </a:r>
            <a:r>
              <a:rPr dirty="0" sz="2950" spc="-55">
                <a:latin typeface="Verdana"/>
                <a:cs typeface="Verdana"/>
              </a:rPr>
              <a:t>e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105">
                <a:latin typeface="Verdana"/>
                <a:cs typeface="Verdana"/>
              </a:rPr>
              <a:t>c</a:t>
            </a:r>
            <a:r>
              <a:rPr dirty="0" sz="2950" spc="40">
                <a:latin typeface="Verdana"/>
                <a:cs typeface="Verdana"/>
              </a:rPr>
              <a:t>o</a:t>
            </a:r>
            <a:r>
              <a:rPr dirty="0" sz="2950" spc="-30">
                <a:latin typeface="Verdana"/>
                <a:cs typeface="Verdana"/>
              </a:rPr>
              <a:t>n</a:t>
            </a:r>
            <a:r>
              <a:rPr dirty="0" sz="2950" spc="50">
                <a:latin typeface="Verdana"/>
                <a:cs typeface="Verdana"/>
              </a:rPr>
              <a:t>t</a:t>
            </a:r>
            <a:r>
              <a:rPr dirty="0" sz="2950" spc="-60">
                <a:latin typeface="Verdana"/>
                <a:cs typeface="Verdana"/>
              </a:rPr>
              <a:t>e</a:t>
            </a:r>
            <a:r>
              <a:rPr dirty="0" sz="2950" spc="-30">
                <a:latin typeface="Verdana"/>
                <a:cs typeface="Verdana"/>
              </a:rPr>
              <a:t>n</a:t>
            </a:r>
            <a:r>
              <a:rPr dirty="0" sz="2950" spc="50">
                <a:latin typeface="Verdana"/>
                <a:cs typeface="Verdana"/>
              </a:rPr>
              <a:t>t</a:t>
            </a:r>
            <a:r>
              <a:rPr dirty="0" sz="2950" spc="-60">
                <a:latin typeface="Verdana"/>
                <a:cs typeface="Verdana"/>
              </a:rPr>
              <a:t>s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40">
                <a:latin typeface="Verdana"/>
                <a:cs typeface="Verdana"/>
              </a:rPr>
              <a:t>o</a:t>
            </a:r>
            <a:r>
              <a:rPr dirty="0" sz="2950" spc="100">
                <a:latin typeface="Verdana"/>
                <a:cs typeface="Verdana"/>
              </a:rPr>
              <a:t>f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50">
                <a:latin typeface="Verdana"/>
                <a:cs typeface="Verdana"/>
              </a:rPr>
              <a:t>t</a:t>
            </a:r>
            <a:r>
              <a:rPr dirty="0" sz="2950" spc="-90">
                <a:latin typeface="Verdana"/>
                <a:cs typeface="Verdana"/>
              </a:rPr>
              <a:t>w</a:t>
            </a:r>
            <a:r>
              <a:rPr dirty="0" sz="2950" spc="45">
                <a:latin typeface="Verdana"/>
                <a:cs typeface="Verdana"/>
              </a:rPr>
              <a:t>o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40">
                <a:latin typeface="Verdana"/>
                <a:cs typeface="Verdana"/>
              </a:rPr>
              <a:t>o</a:t>
            </a:r>
            <a:r>
              <a:rPr dirty="0" sz="2950" spc="-25">
                <a:latin typeface="Verdana"/>
                <a:cs typeface="Verdana"/>
              </a:rPr>
              <a:t>r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-150">
                <a:latin typeface="Verdana"/>
                <a:cs typeface="Verdana"/>
              </a:rPr>
              <a:t>m</a:t>
            </a:r>
            <a:r>
              <a:rPr dirty="0" sz="2950" spc="40">
                <a:latin typeface="Verdana"/>
                <a:cs typeface="Verdana"/>
              </a:rPr>
              <a:t>o</a:t>
            </a:r>
            <a:r>
              <a:rPr dirty="0" sz="2950" spc="-30">
                <a:latin typeface="Verdana"/>
                <a:cs typeface="Verdana"/>
              </a:rPr>
              <a:t>r</a:t>
            </a:r>
            <a:r>
              <a:rPr dirty="0" sz="2950" spc="-55">
                <a:latin typeface="Verdana"/>
                <a:cs typeface="Verdana"/>
              </a:rPr>
              <a:t>e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-125">
                <a:latin typeface="Verdana"/>
                <a:cs typeface="Verdana"/>
              </a:rPr>
              <a:t>a</a:t>
            </a:r>
            <a:r>
              <a:rPr dirty="0" sz="2950" spc="-30">
                <a:latin typeface="Verdana"/>
                <a:cs typeface="Verdana"/>
              </a:rPr>
              <a:t>rr</a:t>
            </a:r>
            <a:r>
              <a:rPr dirty="0" sz="2950" spc="-125">
                <a:latin typeface="Verdana"/>
                <a:cs typeface="Verdana"/>
              </a:rPr>
              <a:t>a</a:t>
            </a:r>
            <a:r>
              <a:rPr dirty="0" sz="2950" spc="-65">
                <a:latin typeface="Verdana"/>
                <a:cs typeface="Verdana"/>
              </a:rPr>
              <a:t>y</a:t>
            </a:r>
            <a:r>
              <a:rPr dirty="0" sz="2950" spc="-45">
                <a:latin typeface="Verdana"/>
                <a:cs typeface="Verdana"/>
              </a:rPr>
              <a:t>s  </a:t>
            </a:r>
            <a:r>
              <a:rPr dirty="0" sz="2950" spc="-25">
                <a:latin typeface="Verdana"/>
                <a:cs typeface="Verdana"/>
              </a:rPr>
              <a:t>i</a:t>
            </a:r>
            <a:r>
              <a:rPr dirty="0" sz="2950" spc="-25">
                <a:latin typeface="Verdana"/>
                <a:cs typeface="Verdana"/>
              </a:rPr>
              <a:t>n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-65">
                <a:latin typeface="Verdana"/>
                <a:cs typeface="Verdana"/>
              </a:rPr>
              <a:t>s</a:t>
            </a:r>
            <a:r>
              <a:rPr dirty="0" sz="2950" spc="-25">
                <a:latin typeface="Verdana"/>
                <a:cs typeface="Verdana"/>
              </a:rPr>
              <a:t>i</a:t>
            </a:r>
            <a:r>
              <a:rPr dirty="0" sz="2950" spc="-30">
                <a:latin typeface="Verdana"/>
                <a:cs typeface="Verdana"/>
              </a:rPr>
              <a:t>n</a:t>
            </a:r>
            <a:r>
              <a:rPr dirty="0" sz="2950" spc="-204">
                <a:latin typeface="Verdana"/>
                <a:cs typeface="Verdana"/>
              </a:rPr>
              <a:t>g</a:t>
            </a:r>
            <a:r>
              <a:rPr dirty="0" sz="2950" spc="55">
                <a:latin typeface="Verdana"/>
                <a:cs typeface="Verdana"/>
              </a:rPr>
              <a:t>l</a:t>
            </a:r>
            <a:r>
              <a:rPr dirty="0" sz="2950" spc="-55">
                <a:latin typeface="Verdana"/>
                <a:cs typeface="Verdana"/>
              </a:rPr>
              <a:t>e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-125">
                <a:latin typeface="Verdana"/>
                <a:cs typeface="Verdana"/>
              </a:rPr>
              <a:t>a</a:t>
            </a:r>
            <a:r>
              <a:rPr dirty="0" sz="2950" spc="-30">
                <a:latin typeface="Verdana"/>
                <a:cs typeface="Verdana"/>
              </a:rPr>
              <a:t>rr</a:t>
            </a:r>
            <a:r>
              <a:rPr dirty="0" sz="2950" spc="-125">
                <a:latin typeface="Verdana"/>
                <a:cs typeface="Verdana"/>
              </a:rPr>
              <a:t>a</a:t>
            </a:r>
            <a:r>
              <a:rPr dirty="0" sz="2950" spc="-60">
                <a:latin typeface="Verdana"/>
                <a:cs typeface="Verdana"/>
              </a:rPr>
              <a:t>y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65">
                <a:latin typeface="Verdana"/>
                <a:cs typeface="Verdana"/>
              </a:rPr>
              <a:t>b</a:t>
            </a:r>
            <a:r>
              <a:rPr dirty="0" sz="2950" spc="-60">
                <a:latin typeface="Verdana"/>
                <a:cs typeface="Verdana"/>
              </a:rPr>
              <a:t>y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-55">
                <a:latin typeface="Verdana"/>
                <a:cs typeface="Verdana"/>
              </a:rPr>
              <a:t>u</a:t>
            </a:r>
            <a:r>
              <a:rPr dirty="0" sz="2950" spc="-65">
                <a:latin typeface="Verdana"/>
                <a:cs typeface="Verdana"/>
              </a:rPr>
              <a:t>s</a:t>
            </a:r>
            <a:r>
              <a:rPr dirty="0" sz="2950" spc="-25">
                <a:latin typeface="Verdana"/>
                <a:cs typeface="Verdana"/>
              </a:rPr>
              <a:t>i</a:t>
            </a:r>
            <a:r>
              <a:rPr dirty="0" sz="2950" spc="-30">
                <a:latin typeface="Verdana"/>
                <a:cs typeface="Verdana"/>
              </a:rPr>
              <a:t>n</a:t>
            </a:r>
            <a:r>
              <a:rPr dirty="0" sz="2950" spc="-200">
                <a:latin typeface="Verdana"/>
                <a:cs typeface="Verdana"/>
              </a:rPr>
              <a:t>g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b="1">
                <a:latin typeface="Arial"/>
                <a:cs typeface="Arial"/>
              </a:rPr>
              <a:t>c</a:t>
            </a:r>
            <a:r>
              <a:rPr dirty="0" sz="2950" spc="50" b="1">
                <a:latin typeface="Arial"/>
                <a:cs typeface="Arial"/>
              </a:rPr>
              <a:t>o</a:t>
            </a:r>
            <a:r>
              <a:rPr dirty="0" sz="2950" spc="65" b="1">
                <a:latin typeface="Arial"/>
                <a:cs typeface="Arial"/>
              </a:rPr>
              <a:t>n</a:t>
            </a:r>
            <a:r>
              <a:rPr dirty="0" sz="2950" b="1">
                <a:latin typeface="Arial"/>
                <a:cs typeface="Arial"/>
              </a:rPr>
              <a:t>c</a:t>
            </a:r>
            <a:r>
              <a:rPr dirty="0" sz="2950" spc="40" b="1">
                <a:latin typeface="Arial"/>
                <a:cs typeface="Arial"/>
              </a:rPr>
              <a:t>a</a:t>
            </a:r>
            <a:r>
              <a:rPr dirty="0" sz="2950" spc="254" b="1">
                <a:latin typeface="Arial"/>
                <a:cs typeface="Arial"/>
              </a:rPr>
              <a:t>t</a:t>
            </a:r>
            <a:r>
              <a:rPr dirty="0" sz="2950" spc="90" b="1">
                <a:latin typeface="Arial"/>
                <a:cs typeface="Arial"/>
              </a:rPr>
              <a:t>e</a:t>
            </a:r>
            <a:r>
              <a:rPr dirty="0" sz="2950" spc="65" b="1">
                <a:latin typeface="Arial"/>
                <a:cs typeface="Arial"/>
              </a:rPr>
              <a:t>n</a:t>
            </a:r>
            <a:r>
              <a:rPr dirty="0" sz="2950" spc="40" b="1">
                <a:latin typeface="Arial"/>
                <a:cs typeface="Arial"/>
              </a:rPr>
              <a:t>a</a:t>
            </a:r>
            <a:r>
              <a:rPr dirty="0" sz="2950" spc="254" b="1">
                <a:latin typeface="Arial"/>
                <a:cs typeface="Arial"/>
              </a:rPr>
              <a:t>t</a:t>
            </a:r>
            <a:r>
              <a:rPr dirty="0" sz="2950" spc="90" b="1">
                <a:latin typeface="Arial"/>
                <a:cs typeface="Arial"/>
              </a:rPr>
              <a:t>e</a:t>
            </a:r>
            <a:r>
              <a:rPr dirty="0" sz="2950" spc="65" b="1">
                <a:latin typeface="Arial"/>
                <a:cs typeface="Arial"/>
              </a:rPr>
              <a:t>(</a:t>
            </a:r>
            <a:r>
              <a:rPr dirty="0" sz="2950" spc="70" b="1">
                <a:latin typeface="Arial"/>
                <a:cs typeface="Arial"/>
              </a:rPr>
              <a:t>)</a:t>
            </a:r>
            <a:r>
              <a:rPr dirty="0" sz="2950" spc="-120" b="1">
                <a:latin typeface="Arial"/>
                <a:cs typeface="Arial"/>
              </a:rPr>
              <a:t> </a:t>
            </a:r>
            <a:r>
              <a:rPr dirty="0" sz="2950" spc="95">
                <a:latin typeface="Verdana"/>
                <a:cs typeface="Verdana"/>
              </a:rPr>
              <a:t>f</a:t>
            </a:r>
            <a:r>
              <a:rPr dirty="0" sz="2950" spc="-55">
                <a:latin typeface="Verdana"/>
                <a:cs typeface="Verdana"/>
              </a:rPr>
              <a:t>u</a:t>
            </a:r>
            <a:r>
              <a:rPr dirty="0" sz="2950" spc="-30">
                <a:latin typeface="Verdana"/>
                <a:cs typeface="Verdana"/>
              </a:rPr>
              <a:t>n</a:t>
            </a:r>
            <a:r>
              <a:rPr dirty="0" sz="2950" spc="105">
                <a:latin typeface="Verdana"/>
                <a:cs typeface="Verdana"/>
              </a:rPr>
              <a:t>c</a:t>
            </a:r>
            <a:r>
              <a:rPr dirty="0" sz="2950" spc="50">
                <a:latin typeface="Verdana"/>
                <a:cs typeface="Verdana"/>
              </a:rPr>
              <a:t>t</a:t>
            </a:r>
            <a:r>
              <a:rPr dirty="0" sz="2950" spc="-25">
                <a:latin typeface="Verdana"/>
                <a:cs typeface="Verdana"/>
              </a:rPr>
              <a:t>i</a:t>
            </a:r>
            <a:r>
              <a:rPr dirty="0" sz="2950" spc="40">
                <a:latin typeface="Verdana"/>
                <a:cs typeface="Verdana"/>
              </a:rPr>
              <a:t>o</a:t>
            </a:r>
            <a:r>
              <a:rPr dirty="0" sz="2950" spc="-25">
                <a:latin typeface="Verdana"/>
                <a:cs typeface="Verdana"/>
              </a:rPr>
              <a:t>n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748" y="7337365"/>
            <a:ext cx="136461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 b="1">
                <a:latin typeface="Arial"/>
                <a:cs typeface="Arial"/>
              </a:rPr>
              <a:t>R</a:t>
            </a:r>
            <a:r>
              <a:rPr dirty="0" sz="3400" spc="90" b="1">
                <a:latin typeface="Arial"/>
                <a:cs typeface="Arial"/>
              </a:rPr>
              <a:t>e</a:t>
            </a: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35" b="1">
                <a:latin typeface="Arial"/>
                <a:cs typeface="Arial"/>
              </a:rPr>
              <a:t>u</a:t>
            </a:r>
            <a:r>
              <a:rPr dirty="0" sz="3400" spc="105" b="1">
                <a:latin typeface="Arial"/>
                <a:cs typeface="Arial"/>
              </a:rPr>
              <a:t>l</a:t>
            </a:r>
            <a:r>
              <a:rPr dirty="0" sz="3400" spc="290" b="1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2669" y="498481"/>
            <a:ext cx="2924436" cy="3754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945" y="3113907"/>
            <a:ext cx="8058149" cy="2028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3782573"/>
            <a:ext cx="3914774" cy="695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2945" y="6883417"/>
            <a:ext cx="8724899" cy="2152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3891" y="460406"/>
            <a:ext cx="71640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searching</a:t>
            </a:r>
            <a:r>
              <a:rPr dirty="0" spc="-355"/>
              <a:t> </a:t>
            </a:r>
            <a:r>
              <a:rPr dirty="0" spc="55"/>
              <a:t>arrays</a:t>
            </a: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845" y="2083775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8671" y="1800012"/>
            <a:ext cx="11466195" cy="198247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05740">
              <a:lnSpc>
                <a:spcPct val="100000"/>
              </a:lnSpc>
              <a:spcBef>
                <a:spcPts val="685"/>
              </a:spcBef>
            </a:pPr>
            <a:r>
              <a:rPr dirty="0" sz="3200" spc="-80">
                <a:latin typeface="Verdana"/>
                <a:cs typeface="Verdana"/>
              </a:rPr>
              <a:t>s</a:t>
            </a:r>
            <a:r>
              <a:rPr dirty="0" sz="3200" spc="-75">
                <a:latin typeface="Verdana"/>
                <a:cs typeface="Verdana"/>
              </a:rPr>
              <a:t>e</a:t>
            </a:r>
            <a:r>
              <a:rPr dirty="0" sz="3200" spc="-145">
                <a:latin typeface="Verdana"/>
                <a:cs typeface="Verdana"/>
              </a:rPr>
              <a:t>a</a:t>
            </a:r>
            <a:r>
              <a:rPr dirty="0" sz="3200" spc="-40">
                <a:latin typeface="Verdana"/>
                <a:cs typeface="Verdana"/>
              </a:rPr>
              <a:t>r</a:t>
            </a:r>
            <a:r>
              <a:rPr dirty="0" sz="3200" spc="105">
                <a:latin typeface="Verdana"/>
                <a:cs typeface="Verdana"/>
              </a:rPr>
              <a:t>c</a:t>
            </a:r>
            <a:r>
              <a:rPr dirty="0" sz="3200" spc="-45">
                <a:latin typeface="Verdana"/>
                <a:cs typeface="Verdana"/>
              </a:rPr>
              <a:t>h</a:t>
            </a:r>
            <a:r>
              <a:rPr dirty="0" sz="3200" spc="-30">
                <a:latin typeface="Verdana"/>
                <a:cs typeface="Verdana"/>
              </a:rPr>
              <a:t>i</a:t>
            </a:r>
            <a:r>
              <a:rPr dirty="0" sz="3200" spc="-45">
                <a:latin typeface="Verdana"/>
                <a:cs typeface="Verdana"/>
              </a:rPr>
              <a:t>n</a:t>
            </a:r>
            <a:r>
              <a:rPr dirty="0" sz="3200" spc="-229">
                <a:latin typeface="Verdana"/>
                <a:cs typeface="Verdana"/>
              </a:rPr>
              <a:t>g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-145">
                <a:latin typeface="Verdana"/>
                <a:cs typeface="Verdana"/>
              </a:rPr>
              <a:t>a</a:t>
            </a:r>
            <a:r>
              <a:rPr dirty="0" sz="3200" spc="-40">
                <a:latin typeface="Verdana"/>
                <a:cs typeface="Verdana"/>
              </a:rPr>
              <a:t>n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-145">
                <a:latin typeface="Verdana"/>
                <a:cs typeface="Verdana"/>
              </a:rPr>
              <a:t>a</a:t>
            </a:r>
            <a:r>
              <a:rPr dirty="0" sz="3200" spc="-40">
                <a:latin typeface="Verdana"/>
                <a:cs typeface="Verdana"/>
              </a:rPr>
              <a:t>rr</a:t>
            </a:r>
            <a:r>
              <a:rPr dirty="0" sz="3200" spc="-145">
                <a:latin typeface="Verdana"/>
                <a:cs typeface="Verdana"/>
              </a:rPr>
              <a:t>a</a:t>
            </a:r>
            <a:r>
              <a:rPr dirty="0" sz="3200" spc="-75">
                <a:latin typeface="Verdana"/>
                <a:cs typeface="Verdana"/>
              </a:rPr>
              <a:t>y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95">
                <a:latin typeface="Verdana"/>
                <a:cs typeface="Verdana"/>
              </a:rPr>
              <a:t>f</a:t>
            </a:r>
            <a:r>
              <a:rPr dirty="0" sz="3200" spc="30">
                <a:latin typeface="Verdana"/>
                <a:cs typeface="Verdana"/>
              </a:rPr>
              <a:t>o</a:t>
            </a:r>
            <a:r>
              <a:rPr dirty="0" sz="3200" spc="-35">
                <a:latin typeface="Verdana"/>
                <a:cs typeface="Verdana"/>
              </a:rPr>
              <a:t>r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55">
                <a:latin typeface="Verdana"/>
                <a:cs typeface="Verdana"/>
              </a:rPr>
              <a:t>p</a:t>
            </a:r>
            <a:r>
              <a:rPr dirty="0" sz="3200" spc="-75">
                <a:latin typeface="Verdana"/>
                <a:cs typeface="Verdana"/>
              </a:rPr>
              <a:t>e</a:t>
            </a:r>
            <a:r>
              <a:rPr dirty="0" sz="3200" spc="-40">
                <a:latin typeface="Verdana"/>
                <a:cs typeface="Verdana"/>
              </a:rPr>
              <a:t>r</a:t>
            </a:r>
            <a:r>
              <a:rPr dirty="0" sz="3200" spc="45">
                <a:latin typeface="Verdana"/>
                <a:cs typeface="Verdana"/>
              </a:rPr>
              <a:t>t</a:t>
            </a:r>
            <a:r>
              <a:rPr dirty="0" sz="3200" spc="-30">
                <a:latin typeface="Verdana"/>
                <a:cs typeface="Verdana"/>
              </a:rPr>
              <a:t>i</a:t>
            </a:r>
            <a:r>
              <a:rPr dirty="0" sz="3200" spc="105">
                <a:latin typeface="Verdana"/>
                <a:cs typeface="Verdana"/>
              </a:rPr>
              <a:t>c</a:t>
            </a:r>
            <a:r>
              <a:rPr dirty="0" sz="3200" spc="-75">
                <a:latin typeface="Verdana"/>
                <a:cs typeface="Verdana"/>
              </a:rPr>
              <a:t>u</a:t>
            </a:r>
            <a:r>
              <a:rPr dirty="0" sz="3200" spc="55">
                <a:latin typeface="Verdana"/>
                <a:cs typeface="Verdana"/>
              </a:rPr>
              <a:t>l</a:t>
            </a:r>
            <a:r>
              <a:rPr dirty="0" sz="3200" spc="-145">
                <a:latin typeface="Verdana"/>
                <a:cs typeface="Verdana"/>
              </a:rPr>
              <a:t>a</a:t>
            </a:r>
            <a:r>
              <a:rPr dirty="0" sz="3200" spc="-35">
                <a:latin typeface="Verdana"/>
                <a:cs typeface="Verdana"/>
              </a:rPr>
              <a:t>r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-75">
                <a:latin typeface="Verdana"/>
                <a:cs typeface="Verdana"/>
              </a:rPr>
              <a:t>v</a:t>
            </a:r>
            <a:r>
              <a:rPr dirty="0" sz="3200" spc="-145">
                <a:latin typeface="Verdana"/>
                <a:cs typeface="Verdana"/>
              </a:rPr>
              <a:t>a</a:t>
            </a:r>
            <a:r>
              <a:rPr dirty="0" sz="3200" spc="55">
                <a:latin typeface="Verdana"/>
                <a:cs typeface="Verdana"/>
              </a:rPr>
              <a:t>l</a:t>
            </a:r>
            <a:r>
              <a:rPr dirty="0" sz="3200" spc="-75">
                <a:latin typeface="Verdana"/>
                <a:cs typeface="Verdana"/>
              </a:rPr>
              <a:t>u</a:t>
            </a:r>
            <a:r>
              <a:rPr dirty="0" sz="3200" spc="-70">
                <a:latin typeface="Verdana"/>
                <a:cs typeface="Verdana"/>
              </a:rPr>
              <a:t>e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-145">
                <a:latin typeface="Verdana"/>
                <a:cs typeface="Verdana"/>
              </a:rPr>
              <a:t>a</a:t>
            </a:r>
            <a:r>
              <a:rPr dirty="0" sz="3200" spc="-45">
                <a:latin typeface="Verdana"/>
                <a:cs typeface="Verdana"/>
              </a:rPr>
              <a:t>n</a:t>
            </a:r>
            <a:r>
              <a:rPr dirty="0" sz="3200" spc="65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3200" spc="110" b="1">
                <a:latin typeface="Arial"/>
                <a:cs typeface="Arial"/>
              </a:rPr>
              <a:t>return</a:t>
            </a:r>
            <a:r>
              <a:rPr dirty="0" sz="3200" spc="-135" b="1">
                <a:latin typeface="Arial"/>
                <a:cs typeface="Arial"/>
              </a:rPr>
              <a:t> </a:t>
            </a:r>
            <a:r>
              <a:rPr dirty="0" sz="3200" spc="140" b="1">
                <a:latin typeface="Arial"/>
                <a:cs typeface="Arial"/>
              </a:rPr>
              <a:t>the</a:t>
            </a:r>
            <a:r>
              <a:rPr dirty="0" sz="3200" spc="-135" b="1">
                <a:latin typeface="Arial"/>
                <a:cs typeface="Arial"/>
              </a:rPr>
              <a:t> </a:t>
            </a:r>
            <a:r>
              <a:rPr dirty="0" sz="3200" spc="10" b="1">
                <a:latin typeface="Arial"/>
                <a:cs typeface="Arial"/>
              </a:rPr>
              <a:t>indexes</a:t>
            </a:r>
            <a:r>
              <a:rPr dirty="0" sz="3200" spc="-135" b="1">
                <a:latin typeface="Arial"/>
                <a:cs typeface="Arial"/>
              </a:rPr>
              <a:t> </a:t>
            </a:r>
            <a:r>
              <a:rPr dirty="0" sz="3200" spc="-25">
                <a:latin typeface="Verdana"/>
                <a:cs typeface="Verdana"/>
              </a:rPr>
              <a:t>that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-85">
                <a:latin typeface="Verdana"/>
                <a:cs typeface="Verdana"/>
              </a:rPr>
              <a:t>get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-140">
                <a:latin typeface="Verdana"/>
                <a:cs typeface="Verdana"/>
              </a:rPr>
              <a:t>a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match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-90">
                <a:latin typeface="Verdana"/>
                <a:cs typeface="Verdana"/>
              </a:rPr>
              <a:t>using</a:t>
            </a:r>
            <a:r>
              <a:rPr dirty="0" sz="3200" spc="-345">
                <a:latin typeface="Verdana"/>
                <a:cs typeface="Verdana"/>
              </a:rPr>
              <a:t> </a:t>
            </a:r>
            <a:r>
              <a:rPr dirty="0" sz="3200" spc="70" b="1">
                <a:latin typeface="Arial"/>
                <a:cs typeface="Arial"/>
              </a:rPr>
              <a:t>where()</a:t>
            </a:r>
            <a:r>
              <a:rPr dirty="0" sz="3200" spc="-135" b="1">
                <a:latin typeface="Arial"/>
                <a:cs typeface="Arial"/>
              </a:rPr>
              <a:t> </a:t>
            </a:r>
            <a:r>
              <a:rPr dirty="0" sz="3200" spc="-70">
                <a:latin typeface="Verdana"/>
                <a:cs typeface="Verdana"/>
              </a:rPr>
              <a:t>method.</a:t>
            </a:r>
            <a:endParaRPr sz="3200">
              <a:latin typeface="Verdana"/>
              <a:cs typeface="Verdana"/>
            </a:endParaRPr>
          </a:p>
          <a:p>
            <a:pPr algn="r" marR="2116455">
              <a:lnSpc>
                <a:spcPct val="100000"/>
              </a:lnSpc>
              <a:spcBef>
                <a:spcPts val="2475"/>
              </a:spcBef>
            </a:pPr>
            <a:r>
              <a:rPr dirty="0" sz="3400" spc="-45">
                <a:latin typeface="Verdana"/>
                <a:cs typeface="Verdana"/>
              </a:rPr>
              <a:t>Result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245" y="5419444"/>
            <a:ext cx="16886555" cy="1082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0"/>
              </a:spcBef>
            </a:pPr>
            <a:r>
              <a:rPr dirty="0" sz="2950" spc="40" b="1">
                <a:latin typeface="Arial"/>
                <a:cs typeface="Arial"/>
              </a:rPr>
              <a:t>searchsorted():</a:t>
            </a:r>
            <a:r>
              <a:rPr dirty="0" sz="2950" spc="-80" b="1">
                <a:latin typeface="Arial"/>
                <a:cs typeface="Arial"/>
              </a:rPr>
              <a:t> </a:t>
            </a:r>
            <a:r>
              <a:rPr dirty="0" sz="2950" spc="-5">
                <a:latin typeface="Verdana"/>
                <a:cs typeface="Verdana"/>
              </a:rPr>
              <a:t>which</a:t>
            </a:r>
            <a:r>
              <a:rPr dirty="0" sz="2950" spc="-300">
                <a:latin typeface="Verdana"/>
                <a:cs typeface="Verdana"/>
              </a:rPr>
              <a:t> </a:t>
            </a:r>
            <a:r>
              <a:rPr dirty="0" sz="2950" spc="-5">
                <a:latin typeface="Verdana"/>
                <a:cs typeface="Verdana"/>
              </a:rPr>
              <a:t>performs</a:t>
            </a:r>
            <a:r>
              <a:rPr dirty="0" sz="2950" spc="-295">
                <a:latin typeface="Verdana"/>
                <a:cs typeface="Verdana"/>
              </a:rPr>
              <a:t> </a:t>
            </a:r>
            <a:r>
              <a:rPr dirty="0" sz="2950" spc="-110">
                <a:latin typeface="Verdana"/>
                <a:cs typeface="Verdana"/>
              </a:rPr>
              <a:t>a</a:t>
            </a:r>
            <a:r>
              <a:rPr dirty="0" sz="2950" spc="-300">
                <a:latin typeface="Verdana"/>
                <a:cs typeface="Verdana"/>
              </a:rPr>
              <a:t> </a:t>
            </a:r>
            <a:r>
              <a:rPr dirty="0" sz="2950" spc="-25">
                <a:latin typeface="Verdana"/>
                <a:cs typeface="Verdana"/>
              </a:rPr>
              <a:t>binary</a:t>
            </a:r>
            <a:r>
              <a:rPr dirty="0" sz="2950" spc="-295">
                <a:latin typeface="Verdana"/>
                <a:cs typeface="Verdana"/>
              </a:rPr>
              <a:t> </a:t>
            </a:r>
            <a:r>
              <a:rPr dirty="0" sz="2950" spc="-25">
                <a:latin typeface="Verdana"/>
                <a:cs typeface="Verdana"/>
              </a:rPr>
              <a:t>search</a:t>
            </a:r>
            <a:r>
              <a:rPr dirty="0" sz="2950" spc="-300">
                <a:latin typeface="Verdana"/>
                <a:cs typeface="Verdana"/>
              </a:rPr>
              <a:t> </a:t>
            </a:r>
            <a:r>
              <a:rPr dirty="0" sz="2950" spc="-20">
                <a:latin typeface="Verdana"/>
                <a:cs typeface="Verdana"/>
              </a:rPr>
              <a:t>in</a:t>
            </a:r>
            <a:r>
              <a:rPr dirty="0" sz="2950" spc="-300">
                <a:latin typeface="Verdana"/>
                <a:cs typeface="Verdana"/>
              </a:rPr>
              <a:t> </a:t>
            </a:r>
            <a:r>
              <a:rPr dirty="0" sz="2950" spc="-5">
                <a:latin typeface="Verdana"/>
                <a:cs typeface="Verdana"/>
              </a:rPr>
              <a:t>the</a:t>
            </a:r>
            <a:r>
              <a:rPr dirty="0" sz="2950" spc="-295">
                <a:latin typeface="Verdana"/>
                <a:cs typeface="Verdana"/>
              </a:rPr>
              <a:t> </a:t>
            </a:r>
            <a:r>
              <a:rPr dirty="0" sz="2950" spc="-105">
                <a:latin typeface="Verdana"/>
                <a:cs typeface="Verdana"/>
              </a:rPr>
              <a:t>array,</a:t>
            </a:r>
            <a:r>
              <a:rPr dirty="0" sz="2950" spc="-300">
                <a:latin typeface="Verdana"/>
                <a:cs typeface="Verdana"/>
              </a:rPr>
              <a:t> </a:t>
            </a:r>
            <a:r>
              <a:rPr dirty="0" sz="2950" spc="-20">
                <a:latin typeface="Verdana"/>
                <a:cs typeface="Verdana"/>
              </a:rPr>
              <a:t>and</a:t>
            </a:r>
            <a:r>
              <a:rPr dirty="0" sz="2950" spc="-295">
                <a:latin typeface="Verdana"/>
                <a:cs typeface="Verdana"/>
              </a:rPr>
              <a:t> </a:t>
            </a:r>
            <a:r>
              <a:rPr dirty="0" sz="2950" spc="-25">
                <a:latin typeface="Verdana"/>
                <a:cs typeface="Verdana"/>
              </a:rPr>
              <a:t>returns</a:t>
            </a:r>
            <a:r>
              <a:rPr dirty="0" sz="2950" spc="-300">
                <a:latin typeface="Verdana"/>
                <a:cs typeface="Verdana"/>
              </a:rPr>
              <a:t> </a:t>
            </a:r>
            <a:r>
              <a:rPr dirty="0" sz="2950" spc="-5">
                <a:latin typeface="Verdana"/>
                <a:cs typeface="Verdana"/>
              </a:rPr>
              <a:t>the</a:t>
            </a:r>
            <a:r>
              <a:rPr dirty="0" sz="2950" spc="-300">
                <a:latin typeface="Verdana"/>
                <a:cs typeface="Verdana"/>
              </a:rPr>
              <a:t> </a:t>
            </a:r>
            <a:r>
              <a:rPr dirty="0" sz="2950" spc="-55">
                <a:latin typeface="Verdana"/>
                <a:cs typeface="Verdana"/>
              </a:rPr>
              <a:t>index</a:t>
            </a:r>
            <a:r>
              <a:rPr dirty="0" sz="2950" spc="-295">
                <a:latin typeface="Verdana"/>
                <a:cs typeface="Verdana"/>
              </a:rPr>
              <a:t> </a:t>
            </a:r>
            <a:r>
              <a:rPr dirty="0" sz="2950" spc="-45">
                <a:latin typeface="Verdana"/>
                <a:cs typeface="Verdana"/>
              </a:rPr>
              <a:t>where</a:t>
            </a:r>
            <a:r>
              <a:rPr dirty="0" sz="2950" spc="-300">
                <a:latin typeface="Verdana"/>
                <a:cs typeface="Verdana"/>
              </a:rPr>
              <a:t> </a:t>
            </a:r>
            <a:r>
              <a:rPr dirty="0" sz="2950" spc="-5">
                <a:latin typeface="Verdana"/>
                <a:cs typeface="Verdana"/>
              </a:rPr>
              <a:t>the </a:t>
            </a:r>
            <a:r>
              <a:rPr dirty="0" sz="2950" spc="-1019">
                <a:latin typeface="Verdana"/>
                <a:cs typeface="Verdana"/>
              </a:rPr>
              <a:t> </a:t>
            </a:r>
            <a:r>
              <a:rPr dirty="0" sz="2950" spc="20">
                <a:latin typeface="Verdana"/>
                <a:cs typeface="Verdana"/>
              </a:rPr>
              <a:t>specified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-40">
                <a:latin typeface="Verdana"/>
                <a:cs typeface="Verdana"/>
              </a:rPr>
              <a:t>value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15">
                <a:latin typeface="Verdana"/>
                <a:cs typeface="Verdana"/>
              </a:rPr>
              <a:t>would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15">
                <a:latin typeface="Verdana"/>
                <a:cs typeface="Verdana"/>
              </a:rPr>
              <a:t>be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-10">
                <a:latin typeface="Verdana"/>
                <a:cs typeface="Verdana"/>
              </a:rPr>
              <a:t>inserted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55">
                <a:latin typeface="Verdana"/>
                <a:cs typeface="Verdana"/>
              </a:rPr>
              <a:t>to</a:t>
            </a:r>
            <a:r>
              <a:rPr dirty="0" sz="2950" spc="-310">
                <a:latin typeface="Verdana"/>
                <a:cs typeface="Verdana"/>
              </a:rPr>
              <a:t> </a:t>
            </a:r>
            <a:r>
              <a:rPr dirty="0" sz="2950" spc="95" b="1">
                <a:latin typeface="Arial"/>
                <a:cs typeface="Arial"/>
              </a:rPr>
              <a:t>maintain</a:t>
            </a:r>
            <a:r>
              <a:rPr dirty="0" sz="2950" spc="-120" b="1">
                <a:latin typeface="Arial"/>
                <a:cs typeface="Arial"/>
              </a:rPr>
              <a:t> </a:t>
            </a:r>
            <a:r>
              <a:rPr dirty="0" sz="2950" spc="145" b="1">
                <a:latin typeface="Arial"/>
                <a:cs typeface="Arial"/>
              </a:rPr>
              <a:t>the</a:t>
            </a:r>
            <a:r>
              <a:rPr dirty="0" sz="2950" spc="-120" b="1">
                <a:latin typeface="Arial"/>
                <a:cs typeface="Arial"/>
              </a:rPr>
              <a:t> </a:t>
            </a:r>
            <a:r>
              <a:rPr dirty="0" sz="2950" spc="30" b="1">
                <a:latin typeface="Arial"/>
                <a:cs typeface="Arial"/>
              </a:rPr>
              <a:t>search</a:t>
            </a:r>
            <a:r>
              <a:rPr dirty="0" sz="2950" spc="-120" b="1">
                <a:latin typeface="Arial"/>
                <a:cs typeface="Arial"/>
              </a:rPr>
              <a:t> </a:t>
            </a:r>
            <a:r>
              <a:rPr dirty="0" sz="2950" spc="80" b="1">
                <a:latin typeface="Arial"/>
                <a:cs typeface="Arial"/>
              </a:rPr>
              <a:t>order.</a:t>
            </a:r>
            <a:endParaRPr sz="2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5666" y="7671194"/>
            <a:ext cx="226631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85" b="1">
                <a:latin typeface="Arial"/>
                <a:cs typeface="Arial"/>
              </a:rPr>
              <a:t>output--&gt;1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3805" y="882059"/>
            <a:ext cx="3867149" cy="392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342" y="4074637"/>
            <a:ext cx="9096374" cy="5181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96061" y="6236645"/>
            <a:ext cx="6000749" cy="2790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836" y="657062"/>
            <a:ext cx="611695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Sorting</a:t>
            </a:r>
            <a:r>
              <a:rPr dirty="0" spc="-360"/>
              <a:t> </a:t>
            </a:r>
            <a:r>
              <a:rPr dirty="0" spc="55"/>
              <a:t>arrays</a:t>
            </a: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23" y="2193631"/>
            <a:ext cx="13334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28098" y="1923756"/>
            <a:ext cx="12378690" cy="1092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564640" algn="l"/>
                <a:tab pos="2992120" algn="l"/>
                <a:tab pos="4551680" algn="l"/>
                <a:tab pos="6472555" algn="l"/>
                <a:tab pos="7031355" algn="l"/>
                <a:tab pos="7700645" algn="l"/>
                <a:tab pos="9401810" algn="l"/>
                <a:tab pos="11394440" algn="l"/>
              </a:tabLst>
            </a:pPr>
            <a:r>
              <a:rPr dirty="0" sz="3000" spc="-65">
                <a:latin typeface="Verdana"/>
                <a:cs typeface="Verdana"/>
              </a:rPr>
              <a:t>Sorting</a:t>
            </a:r>
            <a:r>
              <a:rPr dirty="0" sz="3000" spc="-65">
                <a:latin typeface="Verdana"/>
                <a:cs typeface="Verdana"/>
              </a:rPr>
              <a:t>	</a:t>
            </a:r>
            <a:r>
              <a:rPr dirty="0" sz="3000" spc="-95">
                <a:latin typeface="Verdana"/>
                <a:cs typeface="Verdana"/>
              </a:rPr>
              <a:t>means</a:t>
            </a:r>
            <a:r>
              <a:rPr dirty="0" sz="3000" spc="-95">
                <a:latin typeface="Verdana"/>
                <a:cs typeface="Verdana"/>
              </a:rPr>
              <a:t>	</a:t>
            </a:r>
            <a:r>
              <a:rPr dirty="0" sz="3000" spc="-30">
                <a:latin typeface="Verdana"/>
                <a:cs typeface="Verdana"/>
              </a:rPr>
              <a:t>putting</a:t>
            </a:r>
            <a:r>
              <a:rPr dirty="0" sz="3000" spc="-30">
                <a:latin typeface="Verdana"/>
                <a:cs typeface="Verdana"/>
              </a:rPr>
              <a:t>	</a:t>
            </a:r>
            <a:r>
              <a:rPr dirty="0" sz="3000" spc="-45">
                <a:latin typeface="Verdana"/>
                <a:cs typeface="Verdana"/>
              </a:rPr>
              <a:t>elements</a:t>
            </a:r>
            <a:r>
              <a:rPr dirty="0" sz="3000" spc="-45">
                <a:latin typeface="Verdana"/>
                <a:cs typeface="Verdana"/>
              </a:rPr>
              <a:t>	</a:t>
            </a:r>
            <a:r>
              <a:rPr dirty="0" sz="3000" spc="-30">
                <a:latin typeface="Verdana"/>
                <a:cs typeface="Verdana"/>
              </a:rPr>
              <a:t>in</a:t>
            </a:r>
            <a:r>
              <a:rPr dirty="0" sz="3000" spc="-30">
                <a:latin typeface="Verdana"/>
                <a:cs typeface="Verdana"/>
              </a:rPr>
              <a:t>	</a:t>
            </a:r>
            <a:r>
              <a:rPr dirty="0" sz="3000" spc="-85">
                <a:latin typeface="Verdana"/>
                <a:cs typeface="Verdana"/>
              </a:rPr>
              <a:t>an</a:t>
            </a:r>
            <a:r>
              <a:rPr dirty="0" sz="3000" spc="-85">
                <a:latin typeface="Verdana"/>
                <a:cs typeface="Verdana"/>
              </a:rPr>
              <a:t>	</a:t>
            </a:r>
            <a:r>
              <a:rPr dirty="0" sz="3000" spc="-10">
                <a:latin typeface="Verdana"/>
                <a:cs typeface="Verdana"/>
              </a:rPr>
              <a:t>ordered</a:t>
            </a:r>
            <a:r>
              <a:rPr dirty="0" sz="3000" spc="-10">
                <a:latin typeface="Verdana"/>
                <a:cs typeface="Verdana"/>
              </a:rPr>
              <a:t>	</a:t>
            </a:r>
            <a:r>
              <a:rPr dirty="0" sz="3000" spc="-30">
                <a:latin typeface="Verdana"/>
                <a:cs typeface="Verdana"/>
              </a:rPr>
              <a:t>sequence</a:t>
            </a:r>
            <a:r>
              <a:rPr dirty="0" sz="3000" spc="-30">
                <a:latin typeface="Verdana"/>
                <a:cs typeface="Verdana"/>
              </a:rPr>
              <a:t>	</a:t>
            </a:r>
            <a:r>
              <a:rPr dirty="0" sz="3000" spc="-85">
                <a:latin typeface="Verdana"/>
                <a:cs typeface="Verdana"/>
              </a:rPr>
              <a:t>using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55" b="1">
                <a:latin typeface="Arial"/>
                <a:cs typeface="Arial"/>
              </a:rPr>
              <a:t>sort()</a:t>
            </a:r>
            <a:r>
              <a:rPr dirty="0" sz="3000" spc="-160" b="1">
                <a:latin typeface="Arial"/>
                <a:cs typeface="Arial"/>
              </a:rPr>
              <a:t> </a:t>
            </a:r>
            <a:r>
              <a:rPr dirty="0" sz="3000" spc="95" b="1">
                <a:latin typeface="Arial"/>
                <a:cs typeface="Arial"/>
              </a:rPr>
              <a:t>method.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83361" y="5530370"/>
            <a:ext cx="148336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 b="1">
                <a:latin typeface="Arial"/>
                <a:cs typeface="Arial"/>
              </a:rPr>
              <a:t>R</a:t>
            </a:r>
            <a:r>
              <a:rPr dirty="0" sz="3400" spc="90" b="1">
                <a:latin typeface="Arial"/>
                <a:cs typeface="Arial"/>
              </a:rPr>
              <a:t>e</a:t>
            </a: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35" b="1">
                <a:latin typeface="Arial"/>
                <a:cs typeface="Arial"/>
              </a:rPr>
              <a:t>u</a:t>
            </a:r>
            <a:r>
              <a:rPr dirty="0" sz="3400" spc="105" b="1">
                <a:latin typeface="Arial"/>
                <a:cs typeface="Arial"/>
              </a:rPr>
              <a:t>l</a:t>
            </a:r>
            <a:r>
              <a:rPr dirty="0" sz="3400" spc="285" b="1">
                <a:latin typeface="Arial"/>
                <a:cs typeface="Arial"/>
              </a:rPr>
              <a:t>t</a:t>
            </a:r>
            <a:r>
              <a:rPr dirty="0" sz="3400" spc="-195" b="1"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3161" y="698219"/>
            <a:ext cx="4829174" cy="7877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6554" y="3061142"/>
            <a:ext cx="1076324" cy="1181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7632" y="4747577"/>
            <a:ext cx="952499" cy="990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7547" y="6238245"/>
            <a:ext cx="1008327" cy="10953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8564" y="990812"/>
            <a:ext cx="7230109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675">
                <a:latin typeface="Tahoma"/>
                <a:cs typeface="Tahoma"/>
              </a:rPr>
              <a:t>W</a:t>
            </a:r>
            <a:r>
              <a:rPr dirty="0" sz="7200" spc="-70">
                <a:latin typeface="Tahoma"/>
                <a:cs typeface="Tahoma"/>
              </a:rPr>
              <a:t>h</a:t>
            </a:r>
            <a:r>
              <a:rPr dirty="0" sz="7200" spc="-225">
                <a:latin typeface="Tahoma"/>
                <a:cs typeface="Tahoma"/>
              </a:rPr>
              <a:t>a</a:t>
            </a:r>
            <a:r>
              <a:rPr dirty="0" sz="7200" spc="20">
                <a:latin typeface="Tahoma"/>
                <a:cs typeface="Tahoma"/>
              </a:rPr>
              <a:t>t</a:t>
            </a:r>
            <a:r>
              <a:rPr dirty="0" sz="7200" spc="-415">
                <a:latin typeface="Tahoma"/>
                <a:cs typeface="Tahoma"/>
              </a:rPr>
              <a:t> </a:t>
            </a:r>
            <a:r>
              <a:rPr dirty="0" sz="7200" spc="-90">
                <a:latin typeface="Tahoma"/>
                <a:cs typeface="Tahoma"/>
              </a:rPr>
              <a:t>i</a:t>
            </a:r>
            <a:r>
              <a:rPr dirty="0" sz="7200" spc="-130">
                <a:latin typeface="Tahoma"/>
                <a:cs typeface="Tahoma"/>
              </a:rPr>
              <a:t>s</a:t>
            </a:r>
            <a:r>
              <a:rPr dirty="0" sz="7200" spc="-415">
                <a:latin typeface="Tahoma"/>
                <a:cs typeface="Tahoma"/>
              </a:rPr>
              <a:t> </a:t>
            </a:r>
            <a:r>
              <a:rPr dirty="0" sz="7200" spc="85">
                <a:latin typeface="Tahoma"/>
                <a:cs typeface="Tahoma"/>
              </a:rPr>
              <a:t>N</a:t>
            </a:r>
            <a:r>
              <a:rPr dirty="0" sz="7200" spc="-130">
                <a:latin typeface="Tahoma"/>
                <a:cs typeface="Tahoma"/>
              </a:rPr>
              <a:t>u</a:t>
            </a:r>
            <a:r>
              <a:rPr dirty="0" sz="7200" spc="-165">
                <a:latin typeface="Tahoma"/>
                <a:cs typeface="Tahoma"/>
              </a:rPr>
              <a:t>m</a:t>
            </a:r>
            <a:r>
              <a:rPr dirty="0" sz="7200" spc="105">
                <a:latin typeface="Tahoma"/>
                <a:cs typeface="Tahoma"/>
              </a:rPr>
              <a:t>p</a:t>
            </a:r>
            <a:r>
              <a:rPr dirty="0" sz="7200" spc="10">
                <a:latin typeface="Tahoma"/>
                <a:cs typeface="Tahoma"/>
              </a:rPr>
              <a:t>y</a:t>
            </a:r>
            <a:r>
              <a:rPr dirty="0" sz="7200" spc="-440">
                <a:latin typeface="Tahoma"/>
                <a:cs typeface="Tahoma"/>
              </a:rPr>
              <a:t>?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0060" y="3264745"/>
            <a:ext cx="4658995" cy="3839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dirty="0" sz="4700" spc="-60">
                <a:latin typeface="Verdana"/>
                <a:cs typeface="Verdana"/>
              </a:rPr>
              <a:t>A</a:t>
            </a:r>
            <a:r>
              <a:rPr dirty="0" sz="4700" spc="-505">
                <a:latin typeface="Verdana"/>
                <a:cs typeface="Verdana"/>
              </a:rPr>
              <a:t> </a:t>
            </a:r>
            <a:r>
              <a:rPr dirty="0" sz="4700" spc="35">
                <a:latin typeface="Verdana"/>
                <a:cs typeface="Verdana"/>
              </a:rPr>
              <a:t>L</a:t>
            </a:r>
            <a:r>
              <a:rPr dirty="0" sz="4700" spc="-40">
                <a:latin typeface="Verdana"/>
                <a:cs typeface="Verdana"/>
              </a:rPr>
              <a:t>i</a:t>
            </a:r>
            <a:r>
              <a:rPr dirty="0" sz="4700" spc="85">
                <a:latin typeface="Verdana"/>
                <a:cs typeface="Verdana"/>
              </a:rPr>
              <a:t>b</a:t>
            </a:r>
            <a:r>
              <a:rPr dirty="0" sz="4700" spc="-60">
                <a:latin typeface="Verdana"/>
                <a:cs typeface="Verdana"/>
              </a:rPr>
              <a:t>r</a:t>
            </a:r>
            <a:r>
              <a:rPr dirty="0" sz="4700" spc="-210">
                <a:latin typeface="Verdana"/>
                <a:cs typeface="Verdana"/>
              </a:rPr>
              <a:t>a</a:t>
            </a:r>
            <a:r>
              <a:rPr dirty="0" sz="4700" spc="-60">
                <a:latin typeface="Verdana"/>
                <a:cs typeface="Verdana"/>
              </a:rPr>
              <a:t>r</a:t>
            </a:r>
            <a:r>
              <a:rPr dirty="0" sz="4700" spc="-114">
                <a:latin typeface="Verdana"/>
                <a:cs typeface="Verdana"/>
              </a:rPr>
              <a:t>y</a:t>
            </a:r>
            <a:endParaRPr sz="4700">
              <a:latin typeface="Verdana"/>
              <a:cs typeface="Verdana"/>
            </a:endParaRPr>
          </a:p>
          <a:p>
            <a:pPr marL="168275" marR="5080" indent="-156210">
              <a:lnSpc>
                <a:spcPts val="12200"/>
              </a:lnSpc>
              <a:spcBef>
                <a:spcPts val="1395"/>
              </a:spcBef>
            </a:pPr>
            <a:r>
              <a:rPr dirty="0" sz="4200" spc="-45">
                <a:latin typeface="Verdana"/>
                <a:cs typeface="Verdana"/>
              </a:rPr>
              <a:t>Numerical</a:t>
            </a:r>
            <a:r>
              <a:rPr dirty="0" sz="4200" spc="-450">
                <a:latin typeface="Verdana"/>
                <a:cs typeface="Verdana"/>
              </a:rPr>
              <a:t> </a:t>
            </a:r>
            <a:r>
              <a:rPr dirty="0" sz="4200" spc="15">
                <a:latin typeface="Verdana"/>
                <a:cs typeface="Verdana"/>
              </a:rPr>
              <a:t>Python  </a:t>
            </a:r>
            <a:r>
              <a:rPr dirty="0" sz="4200" spc="-55">
                <a:latin typeface="Verdana"/>
                <a:cs typeface="Verdana"/>
              </a:rPr>
              <a:t>An</a:t>
            </a:r>
            <a:r>
              <a:rPr dirty="0" sz="4200" spc="-450">
                <a:latin typeface="Verdana"/>
                <a:cs typeface="Verdana"/>
              </a:rPr>
              <a:t> </a:t>
            </a:r>
            <a:r>
              <a:rPr dirty="0" sz="4200" spc="-114">
                <a:latin typeface="Verdana"/>
                <a:cs typeface="Verdana"/>
              </a:rPr>
              <a:t>array</a:t>
            </a:r>
            <a:endParaRPr sz="4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8253" y="1453361"/>
            <a:ext cx="4714874" cy="5829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3140" y="2499053"/>
            <a:ext cx="1062363" cy="847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1243" y="3764281"/>
            <a:ext cx="928517" cy="923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0110" y="5216864"/>
            <a:ext cx="1009649" cy="895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0111" y="6631904"/>
            <a:ext cx="752474" cy="7429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77824" y="7785682"/>
            <a:ext cx="1087660" cy="9334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23711" y="869161"/>
            <a:ext cx="60610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5">
                <a:latin typeface="Tahoma"/>
                <a:cs typeface="Tahoma"/>
              </a:rPr>
              <a:t>use</a:t>
            </a:r>
            <a:r>
              <a:rPr dirty="0" sz="7200" spc="-415">
                <a:latin typeface="Tahoma"/>
                <a:cs typeface="Tahoma"/>
              </a:rPr>
              <a:t> </a:t>
            </a:r>
            <a:r>
              <a:rPr dirty="0" sz="7200" spc="50">
                <a:latin typeface="Tahoma"/>
                <a:cs typeface="Tahoma"/>
              </a:rPr>
              <a:t>of</a:t>
            </a:r>
            <a:r>
              <a:rPr dirty="0" sz="7200" spc="-415">
                <a:latin typeface="Tahoma"/>
                <a:cs typeface="Tahoma"/>
              </a:rPr>
              <a:t> </a:t>
            </a:r>
            <a:r>
              <a:rPr dirty="0" sz="7200" spc="-45">
                <a:latin typeface="Tahoma"/>
                <a:cs typeface="Tahoma"/>
              </a:rPr>
              <a:t>numpy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3968" y="2726100"/>
            <a:ext cx="8519160" cy="592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60">
                <a:latin typeface="Verdana"/>
                <a:cs typeface="Verdana"/>
              </a:rPr>
              <a:t>5</a:t>
            </a:r>
            <a:r>
              <a:rPr dirty="0" sz="3400" spc="220">
                <a:latin typeface="Verdana"/>
                <a:cs typeface="Verdana"/>
              </a:rPr>
              <a:t>0</a:t>
            </a:r>
            <a:r>
              <a:rPr dirty="0" sz="3400" spc="-310">
                <a:latin typeface="Verdana"/>
                <a:cs typeface="Verdana"/>
              </a:rPr>
              <a:t>x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00">
                <a:latin typeface="Verdana"/>
                <a:cs typeface="Verdana"/>
              </a:rPr>
              <a:t>f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40">
                <a:latin typeface="Verdana"/>
                <a:cs typeface="Verdana"/>
              </a:rPr>
              <a:t>r</a:t>
            </a:r>
            <a:endParaRPr sz="3400">
              <a:latin typeface="Verdana"/>
              <a:cs typeface="Verdana"/>
            </a:endParaRPr>
          </a:p>
          <a:p>
            <a:pPr marL="43180" marR="5080">
              <a:lnSpc>
                <a:spcPts val="11080"/>
              </a:lnSpc>
              <a:spcBef>
                <a:spcPts val="295"/>
              </a:spcBef>
            </a:pPr>
            <a:r>
              <a:rPr dirty="0" sz="3400" spc="-105">
                <a:latin typeface="Verdana"/>
                <a:cs typeface="Verdana"/>
              </a:rPr>
              <a:t>E</a:t>
            </a:r>
            <a:r>
              <a:rPr dirty="0" sz="3400" spc="100">
                <a:latin typeface="Verdana"/>
                <a:cs typeface="Verdana"/>
              </a:rPr>
              <a:t>ff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110">
                <a:latin typeface="Verdana"/>
                <a:cs typeface="Verdana"/>
              </a:rPr>
              <a:t>c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65">
                <a:latin typeface="Verdana"/>
                <a:cs typeface="Verdana"/>
              </a:rPr>
              <a:t>d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200">
                <a:latin typeface="Verdana"/>
                <a:cs typeface="Verdana"/>
              </a:rPr>
              <a:t>M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155">
                <a:latin typeface="Verdana"/>
                <a:cs typeface="Verdana"/>
              </a:rPr>
              <a:t>a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45">
                <a:latin typeface="Verdana"/>
                <a:cs typeface="Verdana"/>
              </a:rPr>
              <a:t>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190">
                <a:latin typeface="Verdana"/>
                <a:cs typeface="Verdana"/>
              </a:rPr>
              <a:t>m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195">
                <a:latin typeface="Verdana"/>
                <a:cs typeface="Verdana"/>
              </a:rPr>
              <a:t>m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-60">
                <a:latin typeface="Verdana"/>
                <a:cs typeface="Verdana"/>
              </a:rPr>
              <a:t>y  </a:t>
            </a:r>
            <a:r>
              <a:rPr dirty="0" sz="3400" spc="60">
                <a:latin typeface="Verdana"/>
                <a:cs typeface="Verdana"/>
              </a:rPr>
              <a:t>p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80">
                <a:latin typeface="Verdana"/>
                <a:cs typeface="Verdana"/>
              </a:rPr>
              <a:t>v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60">
                <a:latin typeface="Verdana"/>
                <a:cs typeface="Verdana"/>
              </a:rPr>
              <a:t>d</a:t>
            </a:r>
            <a:r>
              <a:rPr dirty="0" sz="3400" spc="-80">
                <a:latin typeface="Verdana"/>
                <a:cs typeface="Verdana"/>
              </a:rPr>
              <a:t>e</a:t>
            </a:r>
            <a:r>
              <a:rPr dirty="0" sz="3400" spc="-80">
                <a:latin typeface="Verdana"/>
                <a:cs typeface="Verdana"/>
              </a:rPr>
              <a:t>s</a:t>
            </a:r>
            <a:r>
              <a:rPr dirty="0" sz="3400" spc="470">
                <a:latin typeface="Verdana"/>
                <a:cs typeface="Verdana"/>
              </a:rPr>
              <a:t> </a:t>
            </a:r>
            <a:r>
              <a:rPr dirty="0" sz="3400" spc="60">
                <a:latin typeface="Verdana"/>
                <a:cs typeface="Verdana"/>
              </a:rPr>
              <a:t>l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50">
                <a:latin typeface="Verdana"/>
                <a:cs typeface="Verdana"/>
              </a:rPr>
              <a:t>t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105">
                <a:latin typeface="Verdana"/>
                <a:cs typeface="Verdana"/>
              </a:rPr>
              <a:t>f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60">
                <a:latin typeface="Verdana"/>
                <a:cs typeface="Verdana"/>
              </a:rPr>
              <a:t>pp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45">
                <a:latin typeface="Verdana"/>
                <a:cs typeface="Verdana"/>
              </a:rPr>
              <a:t>r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245">
                <a:latin typeface="Verdana"/>
                <a:cs typeface="Verdana"/>
              </a:rPr>
              <a:t>g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100">
                <a:latin typeface="Verdana"/>
                <a:cs typeface="Verdana"/>
              </a:rPr>
              <a:t>f</a:t>
            </a:r>
            <a:r>
              <a:rPr dirty="0" sz="3400" spc="-80">
                <a:latin typeface="Verdana"/>
                <a:cs typeface="Verdana"/>
              </a:rPr>
              <a:t>u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45">
                <a:latin typeface="Verdana"/>
                <a:cs typeface="Verdana"/>
              </a:rPr>
              <a:t>t</a:t>
            </a:r>
            <a:r>
              <a:rPr dirty="0" sz="3400" spc="-25">
                <a:latin typeface="Verdana"/>
                <a:cs typeface="Verdana"/>
              </a:rPr>
              <a:t>i</a:t>
            </a:r>
            <a:r>
              <a:rPr dirty="0" sz="3400" spc="30">
                <a:latin typeface="Verdana"/>
                <a:cs typeface="Verdana"/>
              </a:rPr>
              <a:t>o</a:t>
            </a:r>
            <a:r>
              <a:rPr dirty="0" sz="3400" spc="-50">
                <a:latin typeface="Verdana"/>
                <a:cs typeface="Verdana"/>
              </a:rPr>
              <a:t>n</a:t>
            </a:r>
            <a:r>
              <a:rPr dirty="0" sz="3400" spc="-80"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Verdana"/>
              <a:cs typeface="Verdana"/>
            </a:endParaRPr>
          </a:p>
          <a:p>
            <a:pPr marL="152400">
              <a:lnSpc>
                <a:spcPct val="100000"/>
              </a:lnSpc>
            </a:pPr>
            <a:r>
              <a:rPr dirty="0" sz="3600" spc="-25">
                <a:latin typeface="Verdana"/>
                <a:cs typeface="Verdana"/>
              </a:rPr>
              <a:t>Mathematical</a:t>
            </a:r>
            <a:r>
              <a:rPr dirty="0" sz="3600" spc="-385">
                <a:latin typeface="Verdana"/>
                <a:cs typeface="Verdana"/>
              </a:rPr>
              <a:t> </a:t>
            </a:r>
            <a:r>
              <a:rPr dirty="0" sz="3600" spc="-25">
                <a:latin typeface="Verdana"/>
                <a:cs typeface="Verdana"/>
              </a:rPr>
              <a:t>operations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>
              <a:latin typeface="Verdana"/>
              <a:cs typeface="Verdana"/>
            </a:endParaRPr>
          </a:p>
          <a:p>
            <a:pPr marL="153035">
              <a:lnSpc>
                <a:spcPct val="100000"/>
              </a:lnSpc>
            </a:pPr>
            <a:r>
              <a:rPr dirty="0" sz="3500" spc="204">
                <a:latin typeface="Verdana"/>
                <a:cs typeface="Verdana"/>
              </a:rPr>
              <a:t>M</a:t>
            </a:r>
            <a:r>
              <a:rPr dirty="0" sz="3500" spc="-80">
                <a:latin typeface="Verdana"/>
                <a:cs typeface="Verdana"/>
              </a:rPr>
              <a:t>u</a:t>
            </a:r>
            <a:r>
              <a:rPr dirty="0" sz="3500" spc="55">
                <a:latin typeface="Verdana"/>
                <a:cs typeface="Verdana"/>
              </a:rPr>
              <a:t>l</a:t>
            </a:r>
            <a:r>
              <a:rPr dirty="0" sz="3500" spc="50">
                <a:latin typeface="Verdana"/>
                <a:cs typeface="Verdana"/>
              </a:rPr>
              <a:t>t</a:t>
            </a:r>
            <a:r>
              <a:rPr dirty="0" sz="3500" spc="-35">
                <a:latin typeface="Verdana"/>
                <a:cs typeface="Verdana"/>
              </a:rPr>
              <a:t>i</a:t>
            </a:r>
            <a:r>
              <a:rPr dirty="0" sz="3500" spc="-270">
                <a:latin typeface="Verdana"/>
                <a:cs typeface="Verdana"/>
              </a:rPr>
              <a:t>-</a:t>
            </a:r>
            <a:r>
              <a:rPr dirty="0" sz="3500" spc="65">
                <a:latin typeface="Verdana"/>
                <a:cs typeface="Verdana"/>
              </a:rPr>
              <a:t>d</a:t>
            </a:r>
            <a:r>
              <a:rPr dirty="0" sz="3500" spc="-35">
                <a:latin typeface="Verdana"/>
                <a:cs typeface="Verdana"/>
              </a:rPr>
              <a:t>i</a:t>
            </a:r>
            <a:r>
              <a:rPr dirty="0" sz="3500" spc="-200">
                <a:latin typeface="Verdana"/>
                <a:cs typeface="Verdana"/>
              </a:rPr>
              <a:t>m</a:t>
            </a:r>
            <a:r>
              <a:rPr dirty="0" sz="3500" spc="-85">
                <a:latin typeface="Verdana"/>
                <a:cs typeface="Verdana"/>
              </a:rPr>
              <a:t>e</a:t>
            </a:r>
            <a:r>
              <a:rPr dirty="0" sz="3500" spc="-50">
                <a:latin typeface="Verdana"/>
                <a:cs typeface="Verdana"/>
              </a:rPr>
              <a:t>n</a:t>
            </a:r>
            <a:r>
              <a:rPr dirty="0" sz="3500" spc="-90">
                <a:latin typeface="Verdana"/>
                <a:cs typeface="Verdana"/>
              </a:rPr>
              <a:t>s</a:t>
            </a:r>
            <a:r>
              <a:rPr dirty="0" sz="3500" spc="-35">
                <a:latin typeface="Verdana"/>
                <a:cs typeface="Verdana"/>
              </a:rPr>
              <a:t>i</a:t>
            </a:r>
            <a:r>
              <a:rPr dirty="0" sz="3500" spc="30">
                <a:latin typeface="Verdana"/>
                <a:cs typeface="Verdana"/>
              </a:rPr>
              <a:t>o</a:t>
            </a:r>
            <a:r>
              <a:rPr dirty="0" sz="3500" spc="-50">
                <a:latin typeface="Verdana"/>
                <a:cs typeface="Verdana"/>
              </a:rPr>
              <a:t>n</a:t>
            </a:r>
            <a:r>
              <a:rPr dirty="0" sz="3500" spc="-160">
                <a:latin typeface="Verdana"/>
                <a:cs typeface="Verdana"/>
              </a:rPr>
              <a:t>a</a:t>
            </a:r>
            <a:r>
              <a:rPr dirty="0" sz="3500" spc="60">
                <a:latin typeface="Verdana"/>
                <a:cs typeface="Verdana"/>
              </a:rPr>
              <a:t>l</a:t>
            </a:r>
            <a:r>
              <a:rPr dirty="0" sz="3500" spc="-375">
                <a:latin typeface="Verdana"/>
                <a:cs typeface="Verdana"/>
              </a:rPr>
              <a:t> </a:t>
            </a:r>
            <a:r>
              <a:rPr dirty="0" sz="3500" spc="-160">
                <a:latin typeface="Verdana"/>
                <a:cs typeface="Verdana"/>
              </a:rPr>
              <a:t>a</a:t>
            </a:r>
            <a:r>
              <a:rPr dirty="0" sz="3500" spc="-45">
                <a:latin typeface="Verdana"/>
                <a:cs typeface="Verdana"/>
              </a:rPr>
              <a:t>rr</a:t>
            </a:r>
            <a:r>
              <a:rPr dirty="0" sz="3500" spc="-160">
                <a:latin typeface="Verdana"/>
                <a:cs typeface="Verdana"/>
              </a:rPr>
              <a:t>a</a:t>
            </a:r>
            <a:r>
              <a:rPr dirty="0" sz="3500" spc="-90">
                <a:latin typeface="Verdana"/>
                <a:cs typeface="Verdana"/>
              </a:rPr>
              <a:t>y</a:t>
            </a:r>
            <a:r>
              <a:rPr dirty="0" sz="3500" spc="-85">
                <a:latin typeface="Verdana"/>
                <a:cs typeface="Verdana"/>
              </a:rPr>
              <a:t>s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7721" y="3384038"/>
            <a:ext cx="4619624" cy="4638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3875" y="2809669"/>
            <a:ext cx="961658" cy="876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2027" y="3972300"/>
            <a:ext cx="6448424" cy="105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3360" y="6372329"/>
            <a:ext cx="819149" cy="847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6620" y="7536572"/>
            <a:ext cx="6257924" cy="9715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67785" y="650492"/>
            <a:ext cx="5068570" cy="1108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100" spc="-145">
                <a:latin typeface="Tahoma"/>
                <a:cs typeface="Tahoma"/>
              </a:rPr>
              <a:t>Installation</a:t>
            </a:r>
            <a:endParaRPr sz="7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3069" y="2825735"/>
            <a:ext cx="5690870" cy="5626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15">
                <a:latin typeface="Verdana"/>
                <a:cs typeface="Verdana"/>
              </a:rPr>
              <a:t>B</a:t>
            </a:r>
            <a:r>
              <a:rPr dirty="0" sz="3500" spc="-75">
                <a:latin typeface="Verdana"/>
                <a:cs typeface="Verdana"/>
              </a:rPr>
              <a:t>y</a:t>
            </a:r>
            <a:r>
              <a:rPr dirty="0" sz="3500" spc="-370">
                <a:latin typeface="Verdana"/>
                <a:cs typeface="Verdana"/>
              </a:rPr>
              <a:t> </a:t>
            </a:r>
            <a:r>
              <a:rPr dirty="0" sz="3500" spc="-70">
                <a:latin typeface="Verdana"/>
                <a:cs typeface="Verdana"/>
              </a:rPr>
              <a:t>e</a:t>
            </a:r>
            <a:r>
              <a:rPr dirty="0" sz="3500" spc="-310">
                <a:latin typeface="Verdana"/>
                <a:cs typeface="Verdana"/>
              </a:rPr>
              <a:t>x</a:t>
            </a:r>
            <a:r>
              <a:rPr dirty="0" sz="3500" spc="-70">
                <a:latin typeface="Verdana"/>
                <a:cs typeface="Verdana"/>
              </a:rPr>
              <a:t>e</a:t>
            </a:r>
            <a:r>
              <a:rPr dirty="0" sz="3500" spc="125">
                <a:latin typeface="Verdana"/>
                <a:cs typeface="Verdana"/>
              </a:rPr>
              <a:t>c</a:t>
            </a:r>
            <a:r>
              <a:rPr dirty="0" sz="3500" spc="-65">
                <a:latin typeface="Verdana"/>
                <a:cs typeface="Verdana"/>
              </a:rPr>
              <a:t>u</a:t>
            </a:r>
            <a:r>
              <a:rPr dirty="0" sz="3500" spc="60">
                <a:latin typeface="Verdana"/>
                <a:cs typeface="Verdana"/>
              </a:rPr>
              <a:t>t</a:t>
            </a:r>
            <a:r>
              <a:rPr dirty="0" sz="3500" spc="-25">
                <a:latin typeface="Verdana"/>
                <a:cs typeface="Verdana"/>
              </a:rPr>
              <a:t>i</a:t>
            </a:r>
            <a:r>
              <a:rPr dirty="0" sz="3500" spc="-35">
                <a:latin typeface="Verdana"/>
                <a:cs typeface="Verdana"/>
              </a:rPr>
              <a:t>n</a:t>
            </a:r>
            <a:r>
              <a:rPr dirty="0" sz="3500" spc="-240">
                <a:latin typeface="Verdana"/>
                <a:cs typeface="Verdana"/>
              </a:rPr>
              <a:t>g</a:t>
            </a:r>
            <a:r>
              <a:rPr dirty="0" sz="3500" spc="-370">
                <a:latin typeface="Verdana"/>
                <a:cs typeface="Verdana"/>
              </a:rPr>
              <a:t> </a:t>
            </a:r>
            <a:r>
              <a:rPr dirty="0" sz="3500" spc="-75">
                <a:latin typeface="Verdana"/>
                <a:cs typeface="Verdana"/>
              </a:rPr>
              <a:t>s</a:t>
            </a:r>
            <a:r>
              <a:rPr dirty="0" sz="3500" spc="-25">
                <a:latin typeface="Verdana"/>
                <a:cs typeface="Verdana"/>
              </a:rPr>
              <a:t>i</a:t>
            </a:r>
            <a:r>
              <a:rPr dirty="0" sz="3500" spc="-175">
                <a:latin typeface="Verdana"/>
                <a:cs typeface="Verdana"/>
              </a:rPr>
              <a:t>m</a:t>
            </a:r>
            <a:r>
              <a:rPr dirty="0" sz="3500" spc="75">
                <a:latin typeface="Verdana"/>
                <a:cs typeface="Verdana"/>
              </a:rPr>
              <a:t>p</a:t>
            </a:r>
            <a:r>
              <a:rPr dirty="0" sz="3500" spc="65">
                <a:latin typeface="Verdana"/>
                <a:cs typeface="Verdana"/>
              </a:rPr>
              <a:t>l</a:t>
            </a:r>
            <a:r>
              <a:rPr dirty="0" sz="3500" spc="-65">
                <a:latin typeface="Verdana"/>
                <a:cs typeface="Verdana"/>
              </a:rPr>
              <a:t>e</a:t>
            </a:r>
            <a:r>
              <a:rPr dirty="0" sz="3500" spc="-370">
                <a:latin typeface="Verdana"/>
                <a:cs typeface="Verdana"/>
              </a:rPr>
              <a:t> </a:t>
            </a:r>
            <a:r>
              <a:rPr dirty="0" sz="3500" spc="80">
                <a:latin typeface="Verdana"/>
                <a:cs typeface="Verdana"/>
              </a:rPr>
              <a:t>q</a:t>
            </a:r>
            <a:r>
              <a:rPr dirty="0" sz="3500" spc="-65">
                <a:latin typeface="Verdana"/>
                <a:cs typeface="Verdana"/>
              </a:rPr>
              <a:t>u</a:t>
            </a:r>
            <a:r>
              <a:rPr dirty="0" sz="3500" spc="-70">
                <a:latin typeface="Verdana"/>
                <a:cs typeface="Verdana"/>
              </a:rPr>
              <a:t>e</a:t>
            </a:r>
            <a:r>
              <a:rPr dirty="0" sz="3500" spc="-35">
                <a:latin typeface="Verdana"/>
                <a:cs typeface="Verdana"/>
              </a:rPr>
              <a:t>r</a:t>
            </a:r>
            <a:r>
              <a:rPr dirty="0" sz="3500" spc="-75">
                <a:latin typeface="Verdana"/>
                <a:cs typeface="Verdana"/>
              </a:rPr>
              <a:t>y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1243" y="6369442"/>
            <a:ext cx="1536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">
                <a:latin typeface="Verdana"/>
                <a:cs typeface="Verdana"/>
              </a:rPr>
              <a:t>Import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4029" y="1028703"/>
            <a:ext cx="4253030" cy="4190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06918" y="5735972"/>
            <a:ext cx="8023225" cy="3009900"/>
            <a:chOff x="2506918" y="5735972"/>
            <a:chExt cx="8023225" cy="30099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918" y="5735972"/>
              <a:ext cx="6638924" cy="3009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5422" y="6757672"/>
              <a:ext cx="1434464" cy="8763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01337" y="6671771"/>
            <a:ext cx="3495674" cy="10477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12894" y="696930"/>
            <a:ext cx="816483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95">
                <a:latin typeface="Tahoma"/>
                <a:cs typeface="Tahoma"/>
              </a:rPr>
              <a:t>Creating</a:t>
            </a:r>
            <a:r>
              <a:rPr dirty="0" sz="7200" spc="-415">
                <a:latin typeface="Tahoma"/>
                <a:cs typeface="Tahoma"/>
              </a:rPr>
              <a:t> </a:t>
            </a:r>
            <a:r>
              <a:rPr dirty="0" sz="7200" spc="-145">
                <a:latin typeface="Tahoma"/>
                <a:cs typeface="Tahoma"/>
              </a:rPr>
              <a:t>an</a:t>
            </a:r>
            <a:r>
              <a:rPr dirty="0" sz="7200" spc="-415">
                <a:latin typeface="Tahoma"/>
                <a:cs typeface="Tahoma"/>
              </a:rPr>
              <a:t> </a:t>
            </a:r>
            <a:r>
              <a:rPr dirty="0" sz="7200" spc="-120">
                <a:latin typeface="Tahoma"/>
                <a:cs typeface="Tahoma"/>
              </a:rPr>
              <a:t>arrays</a:t>
            </a:r>
            <a:endParaRPr sz="72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75827" y="2526039"/>
            <a:ext cx="152665" cy="1526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04940" y="2237931"/>
            <a:ext cx="10264140" cy="4233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3020" marR="3138805">
              <a:lnSpc>
                <a:spcPct val="116100"/>
              </a:lnSpc>
              <a:spcBef>
                <a:spcPts val="95"/>
              </a:spcBef>
            </a:pPr>
            <a:r>
              <a:rPr dirty="0" sz="3300" spc="35">
                <a:latin typeface="Verdana"/>
                <a:cs typeface="Verdana"/>
              </a:rPr>
              <a:t>N</a:t>
            </a:r>
            <a:r>
              <a:rPr dirty="0" sz="3300" spc="-75">
                <a:latin typeface="Verdana"/>
                <a:cs typeface="Verdana"/>
              </a:rPr>
              <a:t>u</a:t>
            </a:r>
            <a:r>
              <a:rPr dirty="0" sz="3300" spc="-190">
                <a:latin typeface="Verdana"/>
                <a:cs typeface="Verdana"/>
              </a:rPr>
              <a:t>m</a:t>
            </a:r>
            <a:r>
              <a:rPr dirty="0" sz="3300" spc="150">
                <a:latin typeface="Verdana"/>
                <a:cs typeface="Verdana"/>
              </a:rPr>
              <a:t>P</a:t>
            </a:r>
            <a:r>
              <a:rPr dirty="0" sz="3300" spc="-80">
                <a:latin typeface="Verdana"/>
                <a:cs typeface="Verdana"/>
              </a:rPr>
              <a:t>y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i</a:t>
            </a:r>
            <a:r>
              <a:rPr dirty="0" sz="3300" spc="-80">
                <a:latin typeface="Verdana"/>
                <a:cs typeface="Verdana"/>
              </a:rPr>
              <a:t>s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-75">
                <a:latin typeface="Verdana"/>
                <a:cs typeface="Verdana"/>
              </a:rPr>
              <a:t>u</a:t>
            </a:r>
            <a:r>
              <a:rPr dirty="0" sz="3300" spc="-85">
                <a:latin typeface="Verdana"/>
                <a:cs typeface="Verdana"/>
              </a:rPr>
              <a:t>s</a:t>
            </a:r>
            <a:r>
              <a:rPr dirty="0" sz="3300" spc="-80">
                <a:latin typeface="Verdana"/>
                <a:cs typeface="Verdana"/>
              </a:rPr>
              <a:t>e</a:t>
            </a:r>
            <a:r>
              <a:rPr dirty="0" sz="3300" spc="65">
                <a:latin typeface="Verdana"/>
                <a:cs typeface="Verdana"/>
              </a:rPr>
              <a:t>d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45">
                <a:latin typeface="Verdana"/>
                <a:cs typeface="Verdana"/>
              </a:rPr>
              <a:t>t</a:t>
            </a:r>
            <a:r>
              <a:rPr dirty="0" sz="3300" spc="35">
                <a:latin typeface="Verdana"/>
                <a:cs typeface="Verdana"/>
              </a:rPr>
              <a:t>o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-114">
                <a:latin typeface="Verdana"/>
                <a:cs typeface="Verdana"/>
              </a:rPr>
              <a:t>w</a:t>
            </a:r>
            <a:r>
              <a:rPr dirty="0" sz="3300" spc="30">
                <a:latin typeface="Verdana"/>
                <a:cs typeface="Verdana"/>
              </a:rPr>
              <a:t>o</a:t>
            </a:r>
            <a:r>
              <a:rPr dirty="0" sz="3300" spc="-45">
                <a:latin typeface="Verdana"/>
                <a:cs typeface="Verdana"/>
              </a:rPr>
              <a:t>r</a:t>
            </a:r>
            <a:r>
              <a:rPr dirty="0" sz="3300" spc="-300">
                <a:latin typeface="Verdana"/>
                <a:cs typeface="Verdana"/>
              </a:rPr>
              <a:t>k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-114">
                <a:latin typeface="Verdana"/>
                <a:cs typeface="Verdana"/>
              </a:rPr>
              <a:t>w</a:t>
            </a:r>
            <a:r>
              <a:rPr dirty="0" sz="3300" spc="-30">
                <a:latin typeface="Verdana"/>
                <a:cs typeface="Verdana"/>
              </a:rPr>
              <a:t>i</a:t>
            </a:r>
            <a:r>
              <a:rPr dirty="0" sz="3300" spc="45">
                <a:latin typeface="Verdana"/>
                <a:cs typeface="Verdana"/>
              </a:rPr>
              <a:t>t</a:t>
            </a:r>
            <a:r>
              <a:rPr dirty="0" sz="3300" spc="-45">
                <a:latin typeface="Verdana"/>
                <a:cs typeface="Verdana"/>
              </a:rPr>
              <a:t>h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-150">
                <a:latin typeface="Verdana"/>
                <a:cs typeface="Verdana"/>
              </a:rPr>
              <a:t>a</a:t>
            </a:r>
            <a:r>
              <a:rPr dirty="0" sz="3300" spc="-45">
                <a:latin typeface="Verdana"/>
                <a:cs typeface="Verdana"/>
              </a:rPr>
              <a:t>rr</a:t>
            </a:r>
            <a:r>
              <a:rPr dirty="0" sz="3300" spc="-150">
                <a:latin typeface="Verdana"/>
                <a:cs typeface="Verdana"/>
              </a:rPr>
              <a:t>a</a:t>
            </a:r>
            <a:r>
              <a:rPr dirty="0" sz="3300" spc="-85">
                <a:latin typeface="Verdana"/>
                <a:cs typeface="Verdana"/>
              </a:rPr>
              <a:t>y</a:t>
            </a:r>
            <a:r>
              <a:rPr dirty="0" sz="3300" spc="-85">
                <a:latin typeface="Verdana"/>
                <a:cs typeface="Verdana"/>
              </a:rPr>
              <a:t>s</a:t>
            </a:r>
            <a:r>
              <a:rPr dirty="0" sz="3300" spc="-325">
                <a:latin typeface="Verdana"/>
                <a:cs typeface="Verdana"/>
              </a:rPr>
              <a:t>.  </a:t>
            </a:r>
            <a:r>
              <a:rPr dirty="0" sz="3300" spc="-114">
                <a:latin typeface="Verdana"/>
                <a:cs typeface="Verdana"/>
              </a:rPr>
              <a:t>T</a:t>
            </a:r>
            <a:r>
              <a:rPr dirty="0" sz="3300" spc="-50">
                <a:latin typeface="Verdana"/>
                <a:cs typeface="Verdana"/>
              </a:rPr>
              <a:t>h</a:t>
            </a:r>
            <a:r>
              <a:rPr dirty="0" sz="3300" spc="-75">
                <a:latin typeface="Verdana"/>
                <a:cs typeface="Verdana"/>
              </a:rPr>
              <a:t>e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-150">
                <a:latin typeface="Verdana"/>
                <a:cs typeface="Verdana"/>
              </a:rPr>
              <a:t>a</a:t>
            </a:r>
            <a:r>
              <a:rPr dirty="0" sz="3300" spc="-45">
                <a:latin typeface="Verdana"/>
                <a:cs typeface="Verdana"/>
              </a:rPr>
              <a:t>rr</a:t>
            </a:r>
            <a:r>
              <a:rPr dirty="0" sz="3300" spc="-150">
                <a:latin typeface="Verdana"/>
                <a:cs typeface="Verdana"/>
              </a:rPr>
              <a:t>a</a:t>
            </a:r>
            <a:r>
              <a:rPr dirty="0" sz="3300" spc="-80">
                <a:latin typeface="Verdana"/>
                <a:cs typeface="Verdana"/>
              </a:rPr>
              <a:t>y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30">
                <a:latin typeface="Verdana"/>
                <a:cs typeface="Verdana"/>
              </a:rPr>
              <a:t>o</a:t>
            </a:r>
            <a:r>
              <a:rPr dirty="0" sz="3300" spc="55">
                <a:latin typeface="Verdana"/>
                <a:cs typeface="Verdana"/>
              </a:rPr>
              <a:t>b</a:t>
            </a:r>
            <a:r>
              <a:rPr dirty="0" sz="3300" spc="-260">
                <a:latin typeface="Verdana"/>
                <a:cs typeface="Verdana"/>
              </a:rPr>
              <a:t>j</a:t>
            </a:r>
            <a:r>
              <a:rPr dirty="0" sz="3300" spc="-80">
                <a:latin typeface="Verdana"/>
                <a:cs typeface="Verdana"/>
              </a:rPr>
              <a:t>e</a:t>
            </a:r>
            <a:r>
              <a:rPr dirty="0" sz="3300" spc="105">
                <a:latin typeface="Verdana"/>
                <a:cs typeface="Verdana"/>
              </a:rPr>
              <a:t>c</a:t>
            </a:r>
            <a:r>
              <a:rPr dirty="0" sz="3300" spc="50">
                <a:latin typeface="Verdana"/>
                <a:cs typeface="Verdana"/>
              </a:rPr>
              <a:t>t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i</a:t>
            </a:r>
            <a:r>
              <a:rPr dirty="0" sz="3300" spc="-45">
                <a:latin typeface="Verdana"/>
                <a:cs typeface="Verdana"/>
              </a:rPr>
              <a:t>n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35">
                <a:latin typeface="Verdana"/>
                <a:cs typeface="Verdana"/>
              </a:rPr>
              <a:t>N</a:t>
            </a:r>
            <a:r>
              <a:rPr dirty="0" sz="3300" spc="-75">
                <a:latin typeface="Verdana"/>
                <a:cs typeface="Verdana"/>
              </a:rPr>
              <a:t>u</a:t>
            </a:r>
            <a:r>
              <a:rPr dirty="0" sz="3300" spc="-190">
                <a:latin typeface="Verdana"/>
                <a:cs typeface="Verdana"/>
              </a:rPr>
              <a:t>m</a:t>
            </a:r>
            <a:r>
              <a:rPr dirty="0" sz="3300" spc="150">
                <a:latin typeface="Verdana"/>
                <a:cs typeface="Verdana"/>
              </a:rPr>
              <a:t>P</a:t>
            </a:r>
            <a:r>
              <a:rPr dirty="0" sz="3300" spc="-80">
                <a:latin typeface="Verdana"/>
                <a:cs typeface="Verdana"/>
              </a:rPr>
              <a:t>y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i</a:t>
            </a:r>
            <a:r>
              <a:rPr dirty="0" sz="3300" spc="-80">
                <a:latin typeface="Verdana"/>
                <a:cs typeface="Verdana"/>
              </a:rPr>
              <a:t>s</a:t>
            </a:r>
            <a:r>
              <a:rPr dirty="0" sz="3300" spc="-355">
                <a:latin typeface="Verdana"/>
                <a:cs typeface="Verdana"/>
              </a:rPr>
              <a:t> </a:t>
            </a:r>
            <a:r>
              <a:rPr dirty="0" sz="3300" spc="105">
                <a:latin typeface="Verdana"/>
                <a:cs typeface="Verdana"/>
              </a:rPr>
              <a:t>c</a:t>
            </a:r>
            <a:r>
              <a:rPr dirty="0" sz="3300" spc="-150">
                <a:latin typeface="Verdana"/>
                <a:cs typeface="Verdana"/>
              </a:rPr>
              <a:t>a</a:t>
            </a:r>
            <a:r>
              <a:rPr dirty="0" sz="3300" spc="55">
                <a:latin typeface="Verdana"/>
                <a:cs typeface="Verdana"/>
              </a:rPr>
              <a:t>ll</a:t>
            </a:r>
            <a:r>
              <a:rPr dirty="0" sz="3300" spc="-80">
                <a:latin typeface="Verdana"/>
                <a:cs typeface="Verdana"/>
              </a:rPr>
              <a:t>e</a:t>
            </a:r>
            <a:r>
              <a:rPr dirty="0" sz="3300" spc="45">
                <a:latin typeface="Verdana"/>
                <a:cs typeface="Verdana"/>
              </a:rPr>
              <a:t>d  </a:t>
            </a:r>
            <a:r>
              <a:rPr dirty="0" sz="3300" spc="-80" b="1">
                <a:latin typeface="Tahoma"/>
                <a:cs typeface="Tahoma"/>
              </a:rPr>
              <a:t>ndarray</a:t>
            </a:r>
            <a:r>
              <a:rPr dirty="0" sz="3300" spc="-80">
                <a:latin typeface="Verdana"/>
                <a:cs typeface="Verdana"/>
              </a:rPr>
              <a:t>.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3200" spc="-185">
                <a:latin typeface="Verdana"/>
                <a:cs typeface="Verdana"/>
              </a:rPr>
              <a:t>W</a:t>
            </a:r>
            <a:r>
              <a:rPr dirty="0" sz="3200" spc="-70">
                <a:latin typeface="Verdana"/>
                <a:cs typeface="Verdana"/>
              </a:rPr>
              <a:t>e</a:t>
            </a:r>
            <a:r>
              <a:rPr dirty="0" sz="3200" spc="-340">
                <a:latin typeface="Verdana"/>
                <a:cs typeface="Verdana"/>
              </a:rPr>
              <a:t> </a:t>
            </a:r>
            <a:r>
              <a:rPr dirty="0" sz="3200" spc="105">
                <a:latin typeface="Verdana"/>
                <a:cs typeface="Verdana"/>
              </a:rPr>
              <a:t>c</a:t>
            </a:r>
            <a:r>
              <a:rPr dirty="0" sz="3200" spc="-40">
                <a:latin typeface="Verdana"/>
                <a:cs typeface="Verdana"/>
              </a:rPr>
              <a:t>r</a:t>
            </a:r>
            <a:r>
              <a:rPr dirty="0" sz="3200" spc="-75">
                <a:latin typeface="Verdana"/>
                <a:cs typeface="Verdana"/>
              </a:rPr>
              <a:t>e</a:t>
            </a:r>
            <a:r>
              <a:rPr dirty="0" sz="3200" spc="-145">
                <a:latin typeface="Verdana"/>
                <a:cs typeface="Verdana"/>
              </a:rPr>
              <a:t>a</a:t>
            </a:r>
            <a:r>
              <a:rPr dirty="0" sz="3200" spc="45">
                <a:latin typeface="Verdana"/>
                <a:cs typeface="Verdana"/>
              </a:rPr>
              <a:t>t</a:t>
            </a:r>
            <a:r>
              <a:rPr dirty="0" sz="3200" spc="-70">
                <a:latin typeface="Verdana"/>
                <a:cs typeface="Verdana"/>
              </a:rPr>
              <a:t>e</a:t>
            </a:r>
            <a:r>
              <a:rPr dirty="0" sz="3200" spc="-340">
                <a:latin typeface="Verdana"/>
                <a:cs typeface="Verdana"/>
              </a:rPr>
              <a:t> </a:t>
            </a:r>
            <a:r>
              <a:rPr dirty="0" sz="3200" spc="60">
                <a:latin typeface="Verdana"/>
                <a:cs typeface="Verdana"/>
              </a:rPr>
              <a:t>b</a:t>
            </a:r>
            <a:r>
              <a:rPr dirty="0" sz="3200" spc="-75">
                <a:latin typeface="Verdana"/>
                <a:cs typeface="Verdana"/>
              </a:rPr>
              <a:t>y</a:t>
            </a:r>
            <a:r>
              <a:rPr dirty="0" sz="3200" spc="-340">
                <a:latin typeface="Verdana"/>
                <a:cs typeface="Verdana"/>
              </a:rPr>
              <a:t> </a:t>
            </a:r>
            <a:r>
              <a:rPr dirty="0" sz="3200" spc="-70">
                <a:latin typeface="Verdana"/>
                <a:cs typeface="Verdana"/>
              </a:rPr>
              <a:t>u</a:t>
            </a:r>
            <a:r>
              <a:rPr dirty="0" sz="3200" spc="-80">
                <a:latin typeface="Verdana"/>
                <a:cs typeface="Verdana"/>
              </a:rPr>
              <a:t>s</a:t>
            </a:r>
            <a:r>
              <a:rPr dirty="0" sz="3200" spc="-25">
                <a:latin typeface="Verdana"/>
                <a:cs typeface="Verdana"/>
              </a:rPr>
              <a:t>i</a:t>
            </a:r>
            <a:r>
              <a:rPr dirty="0" sz="3200" spc="-45">
                <a:latin typeface="Verdana"/>
                <a:cs typeface="Verdana"/>
              </a:rPr>
              <a:t>n</a:t>
            </a:r>
            <a:r>
              <a:rPr dirty="0" sz="3200" spc="-229">
                <a:latin typeface="Verdana"/>
                <a:cs typeface="Verdana"/>
              </a:rPr>
              <a:t>g</a:t>
            </a:r>
            <a:r>
              <a:rPr dirty="0" sz="3200" spc="-340">
                <a:latin typeface="Verdana"/>
                <a:cs typeface="Verdana"/>
              </a:rPr>
              <a:t> </a:t>
            </a:r>
            <a:r>
              <a:rPr dirty="0" sz="3200" spc="-105" b="1">
                <a:latin typeface="Tahoma"/>
                <a:cs typeface="Tahoma"/>
              </a:rPr>
              <a:t>a</a:t>
            </a:r>
            <a:r>
              <a:rPr dirty="0" sz="3200" spc="-40" b="1">
                <a:latin typeface="Tahoma"/>
                <a:cs typeface="Tahoma"/>
              </a:rPr>
              <a:t>rr</a:t>
            </a:r>
            <a:r>
              <a:rPr dirty="0" sz="3200" spc="-105" b="1">
                <a:latin typeface="Tahoma"/>
                <a:cs typeface="Tahoma"/>
              </a:rPr>
              <a:t>a</a:t>
            </a:r>
            <a:r>
              <a:rPr dirty="0" sz="3200" spc="5" b="1">
                <a:latin typeface="Tahoma"/>
                <a:cs typeface="Tahoma"/>
              </a:rPr>
              <a:t>y</a:t>
            </a:r>
            <a:r>
              <a:rPr dirty="0" sz="3200" spc="-320" b="1">
                <a:latin typeface="Tahoma"/>
                <a:cs typeface="Tahoma"/>
              </a:rPr>
              <a:t>()</a:t>
            </a:r>
            <a:r>
              <a:rPr dirty="0" sz="3200" spc="-185" b="1">
                <a:latin typeface="Tahoma"/>
                <a:cs typeface="Tahoma"/>
              </a:rPr>
              <a:t> </a:t>
            </a:r>
            <a:r>
              <a:rPr dirty="0" sz="3200" spc="15" b="1">
                <a:latin typeface="Tahoma"/>
                <a:cs typeface="Tahoma"/>
              </a:rPr>
              <a:t>f</a:t>
            </a:r>
            <a:r>
              <a:rPr dirty="0" sz="3200" spc="-60" b="1">
                <a:latin typeface="Tahoma"/>
                <a:cs typeface="Tahoma"/>
              </a:rPr>
              <a:t>u</a:t>
            </a:r>
            <a:r>
              <a:rPr dirty="0" sz="3200" spc="-35" b="1">
                <a:latin typeface="Tahoma"/>
                <a:cs typeface="Tahoma"/>
              </a:rPr>
              <a:t>n</a:t>
            </a:r>
            <a:r>
              <a:rPr dirty="0" sz="3200" spc="5" b="1">
                <a:latin typeface="Tahoma"/>
                <a:cs typeface="Tahoma"/>
              </a:rPr>
              <a:t>t</a:t>
            </a:r>
            <a:r>
              <a:rPr dirty="0" sz="3200" spc="-40" b="1">
                <a:latin typeface="Tahoma"/>
                <a:cs typeface="Tahoma"/>
              </a:rPr>
              <a:t>i</a:t>
            </a:r>
            <a:r>
              <a:rPr dirty="0" sz="3200" spc="25" b="1">
                <a:latin typeface="Tahoma"/>
                <a:cs typeface="Tahoma"/>
              </a:rPr>
              <a:t>o</a:t>
            </a:r>
            <a:r>
              <a:rPr dirty="0" sz="3200" spc="-30" b="1">
                <a:latin typeface="Tahoma"/>
                <a:cs typeface="Tahoma"/>
              </a:rPr>
              <a:t>n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2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</a:pPr>
            <a:r>
              <a:rPr dirty="0" sz="3400" spc="-30">
                <a:latin typeface="Verdana"/>
                <a:cs typeface="Verdana"/>
              </a:rPr>
              <a:t>result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75827" y="4842961"/>
            <a:ext cx="143685" cy="1436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406" y="0"/>
            <a:ext cx="9083040" cy="4304665"/>
          </a:xfrm>
          <a:prstGeom prst="rect"/>
        </p:spPr>
        <p:txBody>
          <a:bodyPr wrap="square" lIns="0" tIns="614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35"/>
              </a:spcBef>
            </a:pPr>
            <a:r>
              <a:rPr dirty="0" spc="45"/>
              <a:t>Dimensions</a:t>
            </a:r>
            <a:r>
              <a:rPr dirty="0" spc="-325"/>
              <a:t> </a:t>
            </a:r>
            <a:r>
              <a:rPr dirty="0" spc="110"/>
              <a:t>in</a:t>
            </a:r>
            <a:r>
              <a:rPr dirty="0" spc="-320"/>
              <a:t> </a:t>
            </a:r>
            <a:r>
              <a:rPr dirty="0" spc="55"/>
              <a:t>arrays</a:t>
            </a:r>
          </a:p>
          <a:p>
            <a:pPr algn="just" marL="1287145" marR="5537200" indent="-23495">
              <a:lnSpc>
                <a:spcPct val="115799"/>
              </a:lnSpc>
              <a:spcBef>
                <a:spcPts val="1660"/>
              </a:spcBef>
            </a:pPr>
            <a:r>
              <a:rPr dirty="0" sz="3400" spc="260"/>
              <a:t>0-D</a:t>
            </a:r>
            <a:r>
              <a:rPr dirty="0" sz="3400" spc="-210"/>
              <a:t> </a:t>
            </a:r>
            <a:r>
              <a:rPr dirty="0" sz="3400"/>
              <a:t>Arrays </a:t>
            </a:r>
            <a:r>
              <a:rPr dirty="0" sz="3400" spc="-935"/>
              <a:t> </a:t>
            </a:r>
            <a:r>
              <a:rPr dirty="0" sz="3400" spc="65"/>
              <a:t>1-D </a:t>
            </a:r>
            <a:r>
              <a:rPr dirty="0" sz="3400"/>
              <a:t>Arrays </a:t>
            </a:r>
            <a:r>
              <a:rPr dirty="0" sz="3400" spc="-930"/>
              <a:t> </a:t>
            </a:r>
            <a:r>
              <a:rPr dirty="0" sz="3400" spc="100"/>
              <a:t>2-D </a:t>
            </a:r>
            <a:r>
              <a:rPr dirty="0" sz="3400"/>
              <a:t>Arrays </a:t>
            </a:r>
            <a:r>
              <a:rPr dirty="0" sz="3400" spc="-930"/>
              <a:t> </a:t>
            </a:r>
            <a:r>
              <a:rPr dirty="0" sz="3400" spc="140"/>
              <a:t>3-D</a:t>
            </a:r>
            <a:r>
              <a:rPr dirty="0" sz="3400" spc="-204"/>
              <a:t> </a:t>
            </a:r>
            <a:r>
              <a:rPr dirty="0" sz="3400"/>
              <a:t>Arrays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2549933" y="9227851"/>
            <a:ext cx="136461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 b="1">
                <a:latin typeface="Arial"/>
                <a:cs typeface="Arial"/>
              </a:rPr>
              <a:t>R</a:t>
            </a:r>
            <a:r>
              <a:rPr dirty="0" sz="3400" spc="90" b="1">
                <a:latin typeface="Arial"/>
                <a:cs typeface="Arial"/>
              </a:rPr>
              <a:t>e</a:t>
            </a: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35" b="1">
                <a:latin typeface="Arial"/>
                <a:cs typeface="Arial"/>
              </a:rPr>
              <a:t>u</a:t>
            </a:r>
            <a:r>
              <a:rPr dirty="0" sz="3400" spc="105" b="1">
                <a:latin typeface="Arial"/>
                <a:cs typeface="Arial"/>
              </a:rPr>
              <a:t>l</a:t>
            </a:r>
            <a:r>
              <a:rPr dirty="0" sz="3400" spc="290" b="1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9850" y="4213183"/>
            <a:ext cx="5381625" cy="2990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537020"/>
            <a:ext cx="9896473" cy="4219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4504" y="7649212"/>
            <a:ext cx="7953374" cy="21621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0174" y="294592"/>
            <a:ext cx="9744075" cy="1108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100" spc="235"/>
              <a:t>Numpy</a:t>
            </a:r>
            <a:r>
              <a:rPr dirty="0" sz="7100" spc="-315"/>
              <a:t> </a:t>
            </a:r>
            <a:r>
              <a:rPr dirty="0" sz="7100" spc="150"/>
              <a:t>array</a:t>
            </a:r>
            <a:r>
              <a:rPr dirty="0" sz="7100" spc="-310"/>
              <a:t> </a:t>
            </a:r>
            <a:r>
              <a:rPr dirty="0" sz="7100" spc="60"/>
              <a:t>Indexing</a:t>
            </a:r>
            <a:endParaRPr sz="7100"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4349" y="2107258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04195" y="1881864"/>
            <a:ext cx="87807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75" b="1">
                <a:latin typeface="Arial"/>
                <a:cs typeface="Arial"/>
              </a:rPr>
              <a:t>Access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70" b="1">
                <a:latin typeface="Arial"/>
                <a:cs typeface="Arial"/>
              </a:rPr>
              <a:t>array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125" b="1">
                <a:latin typeface="Arial"/>
                <a:cs typeface="Arial"/>
              </a:rPr>
              <a:t>element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-50" b="1">
                <a:latin typeface="Arial"/>
                <a:cs typeface="Arial"/>
              </a:rPr>
              <a:t>using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35" b="1">
                <a:latin typeface="Arial"/>
                <a:cs typeface="Arial"/>
              </a:rPr>
              <a:t>index</a:t>
            </a:r>
            <a:r>
              <a:rPr dirty="0" sz="3400" spc="-145" b="1">
                <a:latin typeface="Arial"/>
                <a:cs typeface="Arial"/>
              </a:rPr>
              <a:t> </a:t>
            </a:r>
            <a:r>
              <a:rPr dirty="0" sz="3400" spc="90" b="1">
                <a:latin typeface="Arial"/>
                <a:cs typeface="Arial"/>
              </a:rPr>
              <a:t>number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767" y="6914548"/>
            <a:ext cx="136461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 b="1">
                <a:latin typeface="Arial"/>
                <a:cs typeface="Arial"/>
              </a:rPr>
              <a:t>R</a:t>
            </a:r>
            <a:r>
              <a:rPr dirty="0" sz="3400" spc="90" b="1">
                <a:latin typeface="Arial"/>
                <a:cs typeface="Arial"/>
              </a:rPr>
              <a:t>e</a:t>
            </a: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35" b="1">
                <a:latin typeface="Arial"/>
                <a:cs typeface="Arial"/>
              </a:rPr>
              <a:t>u</a:t>
            </a:r>
            <a:r>
              <a:rPr dirty="0" sz="3400" spc="105" b="1">
                <a:latin typeface="Arial"/>
                <a:cs typeface="Arial"/>
              </a:rPr>
              <a:t>l</a:t>
            </a:r>
            <a:r>
              <a:rPr dirty="0" sz="3400" spc="290" b="1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9696" y="1898019"/>
            <a:ext cx="8181974" cy="1076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39" y="4787838"/>
            <a:ext cx="9848849" cy="4686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59585" y="4886043"/>
            <a:ext cx="3133724" cy="4486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180" y="460408"/>
            <a:ext cx="888682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35"/>
              <a:t>Numpy</a:t>
            </a:r>
            <a:r>
              <a:rPr dirty="0" spc="-320"/>
              <a:t> </a:t>
            </a:r>
            <a:r>
              <a:rPr dirty="0" spc="95"/>
              <a:t>Array</a:t>
            </a:r>
            <a:r>
              <a:rPr dirty="0" spc="-320"/>
              <a:t> </a:t>
            </a:r>
            <a:r>
              <a:rPr dirty="0" spc="-35"/>
              <a:t>Slicing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734" y="3453636"/>
            <a:ext cx="52108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6750" algn="l"/>
              </a:tabLst>
            </a:pPr>
            <a:r>
              <a:rPr dirty="0" sz="3600" spc="-10" b="1">
                <a:latin typeface="Arial"/>
                <a:cs typeface="Arial"/>
              </a:rPr>
              <a:t>syntax:	</a:t>
            </a:r>
            <a:r>
              <a:rPr dirty="0" sz="3400" spc="195" i="1">
                <a:latin typeface="Arial"/>
                <a:cs typeface="Arial"/>
              </a:rPr>
              <a:t>[start:end:step]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94855" y="4284573"/>
            <a:ext cx="1256030" cy="5022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00" spc="-160" b="1">
                <a:latin typeface="Arial"/>
                <a:cs typeface="Arial"/>
              </a:rPr>
              <a:t>R</a:t>
            </a:r>
            <a:r>
              <a:rPr dirty="0" sz="3100" spc="100" b="1">
                <a:latin typeface="Arial"/>
                <a:cs typeface="Arial"/>
              </a:rPr>
              <a:t>e</a:t>
            </a:r>
            <a:r>
              <a:rPr dirty="0" sz="3100" spc="-180" b="1">
                <a:latin typeface="Arial"/>
                <a:cs typeface="Arial"/>
              </a:rPr>
              <a:t>s</a:t>
            </a:r>
            <a:r>
              <a:rPr dirty="0" sz="3100" spc="45" b="1">
                <a:latin typeface="Arial"/>
                <a:cs typeface="Arial"/>
              </a:rPr>
              <a:t>u</a:t>
            </a:r>
            <a:r>
              <a:rPr dirty="0" sz="3100" spc="100" b="1">
                <a:latin typeface="Arial"/>
                <a:cs typeface="Arial"/>
              </a:rPr>
              <a:t>l</a:t>
            </a:r>
            <a:r>
              <a:rPr dirty="0" sz="3100" spc="275" b="1">
                <a:latin typeface="Arial"/>
                <a:cs typeface="Arial"/>
              </a:rPr>
              <a:t>t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827" y="3693634"/>
            <a:ext cx="4371974" cy="5410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8083" y="3131733"/>
            <a:ext cx="4962524" cy="52006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5235" y="458501"/>
            <a:ext cx="4880610" cy="1094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265"/>
              <a:t>Data</a:t>
            </a:r>
            <a:r>
              <a:rPr dirty="0" spc="-365"/>
              <a:t> </a:t>
            </a:r>
            <a:r>
              <a:rPr dirty="0" spc="10"/>
              <a:t>Types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2236" y="2090127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79488" y="1804155"/>
            <a:ext cx="11107420" cy="1682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  <a:tabLst>
                <a:tab pos="2372360" algn="l"/>
              </a:tabLst>
            </a:pPr>
            <a:r>
              <a:rPr dirty="0" sz="3100" spc="110" b="1">
                <a:latin typeface="Arial"/>
                <a:cs typeface="Arial"/>
              </a:rPr>
              <a:t>Numpy</a:t>
            </a:r>
            <a:r>
              <a:rPr dirty="0" sz="3100" spc="-125" b="1">
                <a:latin typeface="Arial"/>
                <a:cs typeface="Arial"/>
              </a:rPr>
              <a:t> </a:t>
            </a:r>
            <a:r>
              <a:rPr dirty="0" sz="3100" spc="-25" b="1">
                <a:latin typeface="Arial"/>
                <a:cs typeface="Arial"/>
              </a:rPr>
              <a:t>has	</a:t>
            </a:r>
            <a:r>
              <a:rPr dirty="0" sz="3100" spc="25" b="1">
                <a:latin typeface="Arial"/>
                <a:cs typeface="Arial"/>
              </a:rPr>
              <a:t>some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75" b="1">
                <a:latin typeface="Arial"/>
                <a:cs typeface="Arial"/>
              </a:rPr>
              <a:t>extra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90" b="1">
                <a:latin typeface="Arial"/>
                <a:cs typeface="Arial"/>
              </a:rPr>
              <a:t>datatypes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20" b="1">
                <a:latin typeface="Arial"/>
                <a:cs typeface="Arial"/>
              </a:rPr>
              <a:t>along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100" b="1">
                <a:latin typeface="Arial"/>
                <a:cs typeface="Arial"/>
              </a:rPr>
              <a:t>with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105" b="1">
                <a:latin typeface="Arial"/>
                <a:cs typeface="Arial"/>
              </a:rPr>
              <a:t>python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114" b="1">
                <a:latin typeface="Arial"/>
                <a:cs typeface="Arial"/>
              </a:rPr>
              <a:t>data </a:t>
            </a:r>
            <a:r>
              <a:rPr dirty="0" sz="3100" spc="-844" b="1">
                <a:latin typeface="Arial"/>
                <a:cs typeface="Arial"/>
              </a:rPr>
              <a:t> </a:t>
            </a:r>
            <a:r>
              <a:rPr dirty="0" sz="3100" spc="55" b="1">
                <a:latin typeface="Arial"/>
                <a:cs typeface="Arial"/>
              </a:rPr>
              <a:t>types(String,Integer,Float,boolean,Complex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70" b="1">
                <a:latin typeface="Arial"/>
                <a:cs typeface="Arial"/>
              </a:rPr>
              <a:t>)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3100" spc="95" b="1">
                <a:latin typeface="Arial"/>
                <a:cs typeface="Arial"/>
              </a:rPr>
              <a:t>Indicate</a:t>
            </a:r>
            <a:r>
              <a:rPr dirty="0" sz="3100" spc="-135" b="1">
                <a:latin typeface="Arial"/>
                <a:cs typeface="Arial"/>
              </a:rPr>
              <a:t> </a:t>
            </a:r>
            <a:r>
              <a:rPr dirty="0" sz="3100" spc="100" b="1">
                <a:latin typeface="Arial"/>
                <a:cs typeface="Arial"/>
              </a:rPr>
              <a:t>with</a:t>
            </a:r>
            <a:r>
              <a:rPr dirty="0" sz="3100" spc="-135" b="1">
                <a:latin typeface="Arial"/>
                <a:cs typeface="Arial"/>
              </a:rPr>
              <a:t> </a:t>
            </a:r>
            <a:r>
              <a:rPr dirty="0" sz="3100" spc="70" b="1">
                <a:latin typeface="Arial"/>
                <a:cs typeface="Arial"/>
              </a:rPr>
              <a:t>one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80" b="1">
                <a:latin typeface="Arial"/>
                <a:cs typeface="Arial"/>
              </a:rPr>
              <a:t>character</a:t>
            </a:r>
            <a:r>
              <a:rPr dirty="0" sz="3100" spc="-135" b="1">
                <a:latin typeface="Arial"/>
                <a:cs typeface="Arial"/>
              </a:rPr>
              <a:t> </a:t>
            </a:r>
            <a:r>
              <a:rPr dirty="0" sz="3100" spc="45" b="1">
                <a:latin typeface="Arial"/>
                <a:cs typeface="Arial"/>
              </a:rPr>
              <a:t>like</a:t>
            </a:r>
            <a:r>
              <a:rPr dirty="0" sz="3100" spc="-130" b="1">
                <a:latin typeface="Arial"/>
                <a:cs typeface="Arial"/>
              </a:rPr>
              <a:t> </a:t>
            </a:r>
            <a:r>
              <a:rPr dirty="0" sz="3100" spc="35" b="1">
                <a:latin typeface="Arial"/>
                <a:cs typeface="Arial"/>
              </a:rPr>
              <a:t>i,b,u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2236" y="3195027"/>
            <a:ext cx="133350" cy="133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srividya dharala</dc:creator>
  <cp:keywords>DAFiaMMBV3o,BAFiaBZttK8</cp:keywords>
  <dc:title>what is numpy?</dc:title>
  <dcterms:created xsi:type="dcterms:W3CDTF">2023-05-09T12:52:15Z</dcterms:created>
  <dcterms:modified xsi:type="dcterms:W3CDTF">2023-05-09T12:52:15Z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2023-05-09T00:00:00Z</vt:filetime>
  </property>
</Properties>
</file>