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5" r:id="rId2"/>
    <p:sldId id="257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82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8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336" y="1226128"/>
            <a:ext cx="7699664" cy="2530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versions</a:t>
            </a:r>
            <a:r>
              <a:rPr lang="en-US" sz="28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0.9.0  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Feb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1991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1.0 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Jan 1994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2.0   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Oct  2000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  3.0 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Dec 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2008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Latest </a:t>
            </a:r>
            <a:r>
              <a:rPr lang="en-US" dirty="0" smtClean="0">
                <a:hlinkClick r:id="rId2"/>
              </a:rPr>
              <a:t>3.8.2</a:t>
            </a:r>
            <a:r>
              <a:rPr lang="en-US" dirty="0"/>
              <a:t> </a:t>
            </a:r>
            <a:r>
              <a:rPr lang="en-US" smtClean="0"/>
              <a:t>          Feb  </a:t>
            </a:r>
            <a:r>
              <a:rPr lang="en-US" dirty="0"/>
              <a:t>2020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4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6828" y="205990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 smtClean="0"/>
              <a:t>Python 3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629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181" y="1599153"/>
            <a:ext cx="6691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Developed  by </a:t>
            </a:r>
            <a:r>
              <a:rPr lang="en-US" dirty="0" err="1">
                <a:latin typeface="Bookman Old Style" panose="02050604050505020204" pitchFamily="18" charset="0"/>
              </a:rPr>
              <a:t>Gudo</a:t>
            </a:r>
            <a:r>
              <a:rPr lang="en-US" dirty="0">
                <a:latin typeface="Bookman Old Style" panose="02050604050505020204" pitchFamily="18" charset="0"/>
              </a:rPr>
              <a:t> Van Rossum in the year 1989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official  release </a:t>
            </a: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dirty="0" smtClean="0">
                <a:latin typeface="Bookman Old Style" panose="02050604050505020204" pitchFamily="18" charset="0"/>
              </a:rPr>
              <a:t>the year of 1991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 descr="Image result for guido van ros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21" y="1567584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906" y="1488979"/>
            <a:ext cx="370155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the name </a:t>
            </a: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is using Python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op companies using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1379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527" y="1049482"/>
            <a:ext cx="8146473" cy="334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we can use python: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applications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Games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applications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8447" y="2151529"/>
            <a:ext cx="9601200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easy to learn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General purpose programing language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Freeware and open source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independent and portable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Dynamically typed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Interpreted Language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oriented  programing language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  library support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Extensible and integrated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 programming support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41388"/>
            <a:ext cx="10058400" cy="1450975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                    Python Features</a:t>
            </a:r>
            <a:r>
              <a:rPr lang="en-US" sz="2800" b="1" dirty="0">
                <a:latin typeface="+mn-lt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6141" y="1021976"/>
            <a:ext cx="8417859" cy="2161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python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1.   Performance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2.   Back ward compatibility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3.   Mobile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4.   Need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Testing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5.   Memory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</a:p>
        </p:txBody>
      </p:sp>
    </p:spTree>
    <p:extLst>
      <p:ext uri="{BB962C8B-B14F-4D97-AF65-F5344CB8AC3E}">
        <p14:creationId xmlns:p14="http://schemas.microsoft.com/office/powerpoint/2010/main" val="18393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463" y="1168895"/>
            <a:ext cx="10408228" cy="242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Flavors of python: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Cpython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Jpython/</a:t>
            </a:r>
            <a:r>
              <a:rPr lang="en-US" dirty="0" err="1" smtClean="0">
                <a:latin typeface="Bookman Old Style" panose="02050604050505020204" pitchFamily="18" charset="0"/>
              </a:rPr>
              <a:t>jython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Iron </a:t>
            </a:r>
            <a:r>
              <a:rPr lang="en-US" dirty="0">
                <a:latin typeface="Bookman Old Style" panose="02050604050505020204" pitchFamily="18" charset="0"/>
              </a:rPr>
              <a:t>python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Ruby </a:t>
            </a:r>
            <a:r>
              <a:rPr lang="en-US" dirty="0">
                <a:latin typeface="Bookman Old Style" panose="02050604050505020204" pitchFamily="18" charset="0"/>
              </a:rPr>
              <a:t>python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Anaconda python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Pypy </a:t>
            </a:r>
            <a:r>
              <a:rPr lang="en-US" dirty="0">
                <a:latin typeface="Bookman Old Style" panose="02050604050505020204" pitchFamily="18" charset="0"/>
              </a:rPr>
              <a:t>– contains JIT(just in compiler)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59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Python Features: 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15</cp:revision>
  <dcterms:created xsi:type="dcterms:W3CDTF">2020-01-21T11:55:26Z</dcterms:created>
  <dcterms:modified xsi:type="dcterms:W3CDTF">2020-03-08T09:20:45Z</dcterms:modified>
</cp:coreProperties>
</file>