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70" r:id="rId2"/>
    <p:sldId id="271" r:id="rId3"/>
    <p:sldId id="272" r:id="rId4"/>
    <p:sldId id="273" r:id="rId5"/>
    <p:sldId id="274" r:id="rId6"/>
    <p:sldId id="282" r:id="rId7"/>
    <p:sldId id="275" r:id="rId8"/>
    <p:sldId id="276" r:id="rId9"/>
    <p:sldId id="277" r:id="rId10"/>
    <p:sldId id="278" r:id="rId11"/>
    <p:sldId id="279" r:id="rId12"/>
    <p:sldId id="280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5" r:id="rId25"/>
    <p:sldId id="297" r:id="rId26"/>
    <p:sldId id="298" r:id="rId27"/>
    <p:sldId id="296" r:id="rId28"/>
    <p:sldId id="294" r:id="rId29"/>
    <p:sldId id="299" r:id="rId30"/>
    <p:sldId id="301" r:id="rId31"/>
    <p:sldId id="302" r:id="rId32"/>
    <p:sldId id="30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63333" autoAdjust="0"/>
  </p:normalViewPr>
  <p:slideViewPr>
    <p:cSldViewPr snapToGrid="0">
      <p:cViewPr varScale="1">
        <p:scale>
          <a:sx n="58" d="100"/>
          <a:sy n="58" d="100"/>
        </p:scale>
        <p:origin x="18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C320D-C6DC-4C00-B4AC-1F738CC031D1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D3EC1-6D54-424A-BB38-4381A4499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8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84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anyway duplicate keys are not allowed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83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order to return True, both the dictionaries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content must be same,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Number of key value pairs must</a:t>
            </a:r>
            <a:r>
              <a:rPr lang="en-US" baseline="0" dirty="0" smtClean="0"/>
              <a:t> be same</a:t>
            </a:r>
            <a:r>
              <a:rPr lang="en-US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order of elements can be different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15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59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While accessing dictionary elements Get method is recommended to avoid key value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90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66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1200" dirty="0" smtClean="0"/>
              <a:t>We can use for loop to get only keys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dirty="0" smtClean="0"/>
              <a:t>For key in </a:t>
            </a:r>
            <a:r>
              <a:rPr lang="en-US" sz="1200" dirty="0" err="1" smtClean="0"/>
              <a:t>d.keys</a:t>
            </a:r>
            <a:r>
              <a:rPr lang="en-US" sz="1200" dirty="0" smtClean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90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1200" dirty="0" smtClean="0"/>
              <a:t>We can extract only values with the help of for loop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dirty="0" smtClean="0"/>
              <a:t>For value in </a:t>
            </a:r>
            <a:r>
              <a:rPr lang="en-US" sz="1200" dirty="0" err="1" smtClean="0"/>
              <a:t>d.values</a:t>
            </a:r>
            <a:r>
              <a:rPr lang="en-US" sz="1200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76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extract both key and value by using items method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key,value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d.item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key,value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54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77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53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98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95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24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Dictionary is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we can add/remove elements from the dictionary , so dynamic in nature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grow its size or reduce its size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18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create empty </a:t>
            </a:r>
            <a:r>
              <a:rPr lang="en-US" dirty="0" err="1" smtClean="0"/>
              <a:t>dict</a:t>
            </a:r>
            <a:r>
              <a:rPr lang="en-US" dirty="0" smtClean="0"/>
              <a:t> by</a:t>
            </a:r>
            <a:r>
              <a:rPr lang="en-US" baseline="0" dirty="0" smtClean="0"/>
              <a:t> using d = {} and d = </a:t>
            </a:r>
            <a:r>
              <a:rPr lang="en-US" baseline="0" dirty="0" err="1" smtClean="0"/>
              <a:t>dict</a:t>
            </a:r>
            <a:r>
              <a:rPr lang="en-US" baseline="0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6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 = </a:t>
            </a:r>
            <a:r>
              <a:rPr lang="en-US" dirty="0" err="1" smtClean="0"/>
              <a:t>eval</a:t>
            </a:r>
            <a:r>
              <a:rPr lang="en-US" dirty="0" smtClean="0"/>
              <a:t>(input("enter </a:t>
            </a:r>
            <a:r>
              <a:rPr lang="en-US" dirty="0" err="1" smtClean="0"/>
              <a:t>dict</a:t>
            </a:r>
            <a:r>
              <a:rPr lang="en-US" dirty="0" smtClean="0"/>
              <a:t> elements"))</a:t>
            </a:r>
          </a:p>
          <a:p>
            <a:r>
              <a:rPr lang="en-US" dirty="0" smtClean="0"/>
              <a:t>enter </a:t>
            </a:r>
            <a:r>
              <a:rPr lang="en-US" dirty="0" err="1" smtClean="0"/>
              <a:t>dict</a:t>
            </a:r>
            <a:r>
              <a:rPr lang="en-US" dirty="0" smtClean="0"/>
              <a:t> elements{1:"c", 2:"python"}</a:t>
            </a:r>
          </a:p>
          <a:p>
            <a:r>
              <a:rPr lang="en-US" dirty="0" smtClean="0"/>
              <a:t>&gt;&gt;&gt; d</a:t>
            </a:r>
          </a:p>
          <a:p>
            <a:r>
              <a:rPr lang="en-US" dirty="0" smtClean="0"/>
              <a:t>{1: 'c', 2: 'python'}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2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can’t  convert set of list as we can’t create a Set of List, because for a Set the values will be inserted in a list by using hash code, but list is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unhashable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68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we have more than 2 elements in the list of lists, then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 will throw value error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&gt;&gt;&gt; l = [[1,"c","language"],[2,"python"]]</a:t>
            </a:r>
          </a:p>
          <a:p>
            <a:r>
              <a:rPr lang="en-US" dirty="0" smtClean="0"/>
              <a:t>&gt;&gt;&gt; d= </a:t>
            </a:r>
            <a:r>
              <a:rPr lang="en-US" dirty="0" err="1" smtClean="0"/>
              <a:t>dict</a:t>
            </a:r>
            <a:r>
              <a:rPr lang="en-US" dirty="0" smtClean="0"/>
              <a:t>(l)</a:t>
            </a:r>
          </a:p>
          <a:p>
            <a:r>
              <a:rPr lang="en-US" dirty="0" err="1" smtClean="0"/>
              <a:t>Traceback</a:t>
            </a:r>
            <a:r>
              <a:rPr lang="en-US" dirty="0" smtClean="0"/>
              <a:t> (most recent call last):</a:t>
            </a:r>
          </a:p>
          <a:p>
            <a:r>
              <a:rPr lang="en-US" dirty="0" smtClean="0"/>
              <a:t>  File "&lt;</a:t>
            </a:r>
            <a:r>
              <a:rPr lang="en-US" dirty="0" err="1" smtClean="0"/>
              <a:t>stdin</a:t>
            </a:r>
            <a:r>
              <a:rPr lang="en-US" dirty="0" smtClean="0"/>
              <a:t>&gt;", line 1, in &lt;module&gt;</a:t>
            </a:r>
          </a:p>
          <a:p>
            <a:r>
              <a:rPr lang="en-US" dirty="0" err="1" smtClean="0"/>
              <a:t>ValueError</a:t>
            </a:r>
            <a:r>
              <a:rPr lang="en-US" dirty="0" smtClean="0"/>
              <a:t>: dictionary update sequence element #0 has length 3; 2 is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05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63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8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3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0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3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7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31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4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7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6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44DEA9-7D24-4FED-8E3E-1DD0A878585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9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44DEA9-7D24-4FED-8E3E-1DD0A878585F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5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Python </a:t>
            </a:r>
            <a:r>
              <a:rPr lang="en-US" sz="3200" b="1" dirty="0">
                <a:latin typeface="+mn-lt"/>
              </a:rPr>
              <a:t>Dictionary 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To represent group of objects as key value pairs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Data will be stored based on hash code of the keys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833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From Set of Tuples:</a:t>
            </a:r>
            <a:endParaRPr lang="en-US" sz="3600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411" y="2194560"/>
            <a:ext cx="9094124" cy="282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0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From List of List:</a:t>
            </a:r>
            <a:endParaRPr lang="en-US" sz="3600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9789" y="1961804"/>
            <a:ext cx="9942022" cy="26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From Tuple of List: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793" y="2194560"/>
            <a:ext cx="8595360" cy="224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35738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Accessing data elements from the dictionary:</a:t>
            </a:r>
            <a:r>
              <a:rPr lang="en-US" sz="3200" dirty="0">
                <a:latin typeface="+mn-lt"/>
              </a:rPr>
              <a:t/>
            </a:r>
            <a:br>
              <a:rPr lang="en-US" sz="3200" dirty="0"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912236"/>
            <a:ext cx="11870575" cy="402336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We can access the dictionary elements with the help of keys </a:t>
            </a:r>
            <a:endParaRPr lang="en-US" sz="2800" dirty="0" smtClean="0"/>
          </a:p>
          <a:p>
            <a:pPr marL="0" lvl="0" indent="0">
              <a:buNone/>
            </a:pPr>
            <a:r>
              <a:rPr lang="en-US" sz="2800" dirty="0" smtClean="0"/>
              <a:t>      syntax:</a:t>
            </a:r>
          </a:p>
          <a:p>
            <a:pPr marL="0" lv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</a:t>
            </a:r>
            <a:r>
              <a:rPr lang="en-US" sz="2800" dirty="0"/>
              <a:t>d[key]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If the requested key is not present, then we will get key error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In order to avoid key error, </a:t>
            </a:r>
            <a:r>
              <a:rPr lang="en-US" sz="2800" dirty="0" smtClean="0"/>
              <a:t>use </a:t>
            </a:r>
            <a:r>
              <a:rPr lang="en-US" sz="2800" dirty="0"/>
              <a:t>membership operators or get method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058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85367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Adding elements to dictionary: </a:t>
            </a:r>
            <a:r>
              <a:rPr lang="en-US" sz="3200" dirty="0">
                <a:latin typeface="+mn-lt"/>
              </a:rPr>
              <a:t/>
            </a:r>
            <a:br>
              <a:rPr lang="en-US" sz="3200" dirty="0"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1405062" cy="402336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Syntax: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/>
              <a:t>d[key] = </a:t>
            </a:r>
            <a:r>
              <a:rPr lang="en-US" sz="2400" dirty="0" smtClean="0"/>
              <a:t>value</a:t>
            </a:r>
            <a:r>
              <a:rPr lang="en-US" sz="2400" dirty="0"/>
              <a:t> 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If the given key is not available it will be added to the dictionary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If the given is  already available, then the old key value will be replaced with new one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472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52610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Deleting elements from the dictionary:</a:t>
            </a:r>
            <a:r>
              <a:rPr lang="en-US" sz="3200" dirty="0">
                <a:latin typeface="+mn-lt"/>
              </a:rPr>
              <a:t/>
            </a:r>
            <a:br>
              <a:rPr lang="en-US" sz="3200" dirty="0"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del </a:t>
            </a:r>
            <a:r>
              <a:rPr lang="en-US" sz="2800" dirty="0"/>
              <a:t>function is used to delete elements from the dictionary </a:t>
            </a:r>
          </a:p>
          <a:p>
            <a:pPr marL="0" lvl="0" indent="0">
              <a:buNone/>
            </a:pPr>
            <a:r>
              <a:rPr lang="en-US" sz="2800" dirty="0" smtClean="0"/>
              <a:t>    Syntax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 smtClean="0"/>
              <a:t>       Deleting </a:t>
            </a:r>
            <a:r>
              <a:rPr lang="en-US" sz="2800" dirty="0"/>
              <a:t>single element -    del d[key]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Deleting </a:t>
            </a:r>
            <a:r>
              <a:rPr lang="en-US" sz="2800" dirty="0"/>
              <a:t>multiple elements - del d[key1],d[key2]</a:t>
            </a:r>
          </a:p>
          <a:p>
            <a:pPr marL="0" indent="0">
              <a:buNone/>
            </a:pPr>
            <a:endParaRPr lang="en-US" sz="2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If the given key is not present in the dictionary, then we will get key error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27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68989"/>
            <a:ext cx="10058400" cy="145075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Arithmetic operators on Dictionary:</a:t>
            </a: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+ </a:t>
            </a:r>
            <a:r>
              <a:rPr lang="en-US" sz="2800" dirty="0"/>
              <a:t>and </a:t>
            </a:r>
            <a:r>
              <a:rPr lang="en-US" sz="2800" dirty="0" smtClean="0"/>
              <a:t>*are </a:t>
            </a:r>
            <a:r>
              <a:rPr lang="en-US" sz="2800" dirty="0"/>
              <a:t>not applicable on dictionary 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458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52363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Equality operators on dictionary:</a:t>
            </a:r>
            <a:r>
              <a:rPr lang="en-US" sz="3600" dirty="0">
                <a:latin typeface="+mn-lt"/>
              </a:rPr>
              <a:t/>
            </a:r>
            <a:br>
              <a:rPr lang="en-US" sz="3600" dirty="0">
                <a:latin typeface="+mn-lt"/>
              </a:rPr>
            </a:b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3600" dirty="0" smtClean="0"/>
              <a:t> ==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600" dirty="0" smtClean="0"/>
              <a:t>! =</a:t>
            </a:r>
            <a:endParaRPr lang="en-US" sz="3600" dirty="0"/>
          </a:p>
          <a:p>
            <a:pPr>
              <a:buFont typeface="Wingdings" panose="05000000000000000000" pitchFamily="2" charset="2"/>
              <a:buChar char="Ø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4749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Relational </a:t>
            </a:r>
            <a:r>
              <a:rPr lang="en-US" sz="3600" b="1" dirty="0" smtClean="0"/>
              <a:t>operators NOT applicable  </a:t>
            </a:r>
            <a:r>
              <a:rPr lang="en-US" sz="3600" b="1" dirty="0"/>
              <a:t>on dictionary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109471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Relational operators (&lt;, &gt;, &lt;=, &gt;=) are not applicable on dictionary, will get </a:t>
            </a:r>
            <a:r>
              <a:rPr lang="en-US" sz="2800" dirty="0" smtClean="0"/>
              <a:t> type </a:t>
            </a:r>
            <a:r>
              <a:rPr lang="en-US" sz="2800" dirty="0"/>
              <a:t>error.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596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614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Membership operators on Dictionary: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“In and “not </a:t>
            </a:r>
            <a:r>
              <a:rPr lang="en-US" sz="2800" dirty="0"/>
              <a:t>in</a:t>
            </a:r>
            <a:r>
              <a:rPr lang="en-US" sz="2800" dirty="0" smtClean="0"/>
              <a:t>”</a:t>
            </a:r>
            <a:endParaRPr lang="en-US" sz="2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only applicable on keys, not on the value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919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614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Dictionary Properties: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845734"/>
            <a:ext cx="10839796" cy="4023360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Represents in curly braces { }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Key </a:t>
            </a:r>
            <a:r>
              <a:rPr lang="en-US" sz="2800" dirty="0"/>
              <a:t>cannot be duplicate, but value can be duplicate, if we duplicate the keys, the old value will be replaced with new value, so should be careful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Insertions order is not preserved, as the insertion order is based on the hash code of “key”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Index and slicing not applicable as the order is not preserved </a:t>
            </a:r>
          </a:p>
        </p:txBody>
      </p:sp>
    </p:spTree>
    <p:extLst>
      <p:ext uri="{BB962C8B-B14F-4D97-AF65-F5344CB8AC3E}">
        <p14:creationId xmlns:p14="http://schemas.microsoft.com/office/powerpoint/2010/main" val="109462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68989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 dirty="0"/>
              <a:t>Dictionary related Methods and functions: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b="1" dirty="0"/>
              <a:t>Len function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      S</a:t>
            </a:r>
            <a:r>
              <a:rPr lang="en-US" sz="2800" dirty="0" smtClean="0"/>
              <a:t>yntax </a:t>
            </a:r>
            <a:r>
              <a:rPr lang="en-US" sz="2800" dirty="0"/>
              <a:t>: </a:t>
            </a:r>
            <a:r>
              <a:rPr lang="en-US" sz="2800" dirty="0" err="1"/>
              <a:t>len</a:t>
            </a:r>
            <a:r>
              <a:rPr lang="en-US" sz="2800" dirty="0"/>
              <a:t>(d)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Len function returns number of key value pairs in the dictionary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84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18865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 dirty="0"/>
              <a:t>Dictionary related Methods and functions: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/>
              <a:t>Get method</a:t>
            </a:r>
            <a:r>
              <a:rPr lang="en-US" sz="2400" b="1" dirty="0" smtClean="0"/>
              <a:t>:</a:t>
            </a:r>
            <a:endParaRPr lang="en-US" sz="2400" dirty="0"/>
          </a:p>
          <a:p>
            <a:pPr marL="0" lvl="0" indent="0">
              <a:buNone/>
            </a:pPr>
            <a:r>
              <a:rPr lang="en-US" sz="2400" dirty="0" smtClean="0"/>
              <a:t>    Syntax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 smtClean="0"/>
              <a:t>        </a:t>
            </a:r>
            <a:r>
              <a:rPr lang="en-US" sz="2400" dirty="0" err="1"/>
              <a:t>d.get</a:t>
            </a:r>
            <a:r>
              <a:rPr lang="en-US" sz="2400" dirty="0"/>
              <a:t>(key)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d.get</a:t>
            </a:r>
            <a:r>
              <a:rPr lang="en-US" sz="2400" dirty="0"/>
              <a:t>(</a:t>
            </a:r>
            <a:r>
              <a:rPr lang="en-US" sz="2400" dirty="0" err="1"/>
              <a:t>key,default</a:t>
            </a:r>
            <a:r>
              <a:rPr lang="en-US" sz="2400" dirty="0"/>
              <a:t>-value)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returns </a:t>
            </a:r>
            <a:r>
              <a:rPr lang="en-US" sz="2400" dirty="0"/>
              <a:t>the default value if the specified key is not    available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Get method returns the value associated with the key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If the specified key is not available then get method returns “None”, but not error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045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18865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 dirty="0"/>
              <a:t>Dictionary related Methods and functions: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b="1" dirty="0"/>
              <a:t>Update method:</a:t>
            </a:r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Syntax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/>
              <a:t>    dict1.update(dict2)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All the elements of dict2 will be added to dict1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If the key is already available in dict1, then the value corresponding to that key will be replaced with new value</a:t>
            </a:r>
          </a:p>
        </p:txBody>
      </p:sp>
    </p:spTree>
    <p:extLst>
      <p:ext uri="{BB962C8B-B14F-4D97-AF65-F5344CB8AC3E}">
        <p14:creationId xmlns:p14="http://schemas.microsoft.com/office/powerpoint/2010/main" val="383251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18865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 dirty="0"/>
              <a:t>Dictionary related Methods and functions: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b="1" dirty="0"/>
              <a:t>Keys method:</a:t>
            </a:r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Syntax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d.keys</a:t>
            </a:r>
            <a:r>
              <a:rPr lang="en-US" sz="2800" dirty="0"/>
              <a:t>()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The return type is “</a:t>
            </a:r>
            <a:r>
              <a:rPr lang="en-US" sz="2800" dirty="0" err="1"/>
              <a:t>dict_keys</a:t>
            </a:r>
            <a:r>
              <a:rPr lang="en-US" sz="2800" dirty="0" smtClean="0"/>
              <a:t>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00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18865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 dirty="0"/>
              <a:t>Dictionary related Methods and functions: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b="1" dirty="0"/>
              <a:t>Values method</a:t>
            </a:r>
            <a:r>
              <a:rPr lang="en-US" sz="2800" b="1" dirty="0" smtClean="0"/>
              <a:t>:</a:t>
            </a:r>
          </a:p>
          <a:p>
            <a:pPr marL="0" lvl="0" indent="0">
              <a:buNone/>
            </a:pPr>
            <a:r>
              <a:rPr lang="en-US" sz="2400" dirty="0" smtClean="0"/>
              <a:t>  Syntax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d.values</a:t>
            </a:r>
            <a:r>
              <a:rPr lang="en-US" sz="2400" dirty="0"/>
              <a:t>()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The return type is “</a:t>
            </a:r>
            <a:r>
              <a:rPr lang="en-US" sz="2400" dirty="0" err="1"/>
              <a:t>dict_values</a:t>
            </a:r>
            <a:r>
              <a:rPr lang="en-US" sz="2400" dirty="0"/>
              <a:t>”</a:t>
            </a:r>
          </a:p>
          <a:p>
            <a:pPr lvl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937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18865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 dirty="0"/>
              <a:t>Dictionary related Methods and functions: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b="1" dirty="0"/>
              <a:t>Item method:</a:t>
            </a:r>
            <a:endParaRPr lang="en-US" sz="2800" dirty="0"/>
          </a:p>
          <a:p>
            <a:r>
              <a:rPr lang="en-US" sz="2800" b="1" dirty="0"/>
              <a:t> </a:t>
            </a:r>
            <a:r>
              <a:rPr lang="en-US" sz="2800" dirty="0" smtClean="0"/>
              <a:t>Syntax</a:t>
            </a:r>
            <a:r>
              <a:rPr lang="en-US" sz="2800" dirty="0"/>
              <a:t>: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d.items</a:t>
            </a:r>
            <a:r>
              <a:rPr lang="en-US" sz="2800" dirty="0"/>
              <a:t>()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Returns all key-value pairs in the dictionary, and each item will be extracted as tuple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We can use for loop, to extract each key-value pair as tuple</a:t>
            </a:r>
          </a:p>
        </p:txBody>
      </p:sp>
    </p:spTree>
    <p:extLst>
      <p:ext uri="{BB962C8B-B14F-4D97-AF65-F5344CB8AC3E}">
        <p14:creationId xmlns:p14="http://schemas.microsoft.com/office/powerpoint/2010/main" val="213859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18865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 dirty="0"/>
              <a:t>Dictionary related Methods and functions: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b="1" dirty="0"/>
              <a:t>Pop method:</a:t>
            </a:r>
            <a:endParaRPr lang="en-US" sz="2800" dirty="0"/>
          </a:p>
          <a:p>
            <a:r>
              <a:rPr lang="en-US" sz="2800" b="1" dirty="0"/>
              <a:t> </a:t>
            </a:r>
            <a:r>
              <a:rPr lang="en-US" sz="2800" dirty="0" smtClean="0"/>
              <a:t>Syntax</a:t>
            </a:r>
            <a:r>
              <a:rPr lang="en-US" sz="2800" dirty="0"/>
              <a:t>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dirty="0" err="1" smtClean="0"/>
              <a:t>d.pop</a:t>
            </a:r>
            <a:r>
              <a:rPr lang="en-US" sz="2800" dirty="0" smtClean="0"/>
              <a:t>(key</a:t>
            </a:r>
            <a:r>
              <a:rPr lang="en-US" sz="2800" dirty="0"/>
              <a:t>)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d.pop</a:t>
            </a:r>
            <a:r>
              <a:rPr lang="en-US" sz="2800" dirty="0"/>
              <a:t>(</a:t>
            </a:r>
            <a:r>
              <a:rPr lang="en-US" sz="2800" dirty="0" err="1"/>
              <a:t>key,value</a:t>
            </a:r>
            <a:r>
              <a:rPr lang="en-US" sz="2800" dirty="0"/>
              <a:t>)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d.popitem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7452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 err="1"/>
              <a:t>d</a:t>
            </a:r>
            <a:r>
              <a:rPr lang="en-US" sz="2800" b="1" dirty="0" err="1" smtClean="0"/>
              <a:t>.pop</a:t>
            </a:r>
            <a:r>
              <a:rPr lang="en-US" sz="2800" b="1" dirty="0" smtClean="0"/>
              <a:t>(key):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Deletes </a:t>
            </a:r>
            <a:r>
              <a:rPr lang="en-US" sz="2800" dirty="0"/>
              <a:t>the item(ley-value pair) and returns the value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If the specified key is not available, then we will get value </a:t>
            </a:r>
            <a:r>
              <a:rPr lang="en-US" sz="2800" dirty="0" smtClean="0"/>
              <a:t>error</a:t>
            </a:r>
          </a:p>
          <a:p>
            <a:pPr marL="0" lvl="0" indent="0">
              <a:buNone/>
            </a:pPr>
            <a:endParaRPr lang="en-US" sz="2800" dirty="0"/>
          </a:p>
          <a:p>
            <a:r>
              <a:rPr lang="en-US" sz="2800" b="1" dirty="0" err="1" smtClean="0"/>
              <a:t>d.pop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key,value</a:t>
            </a:r>
            <a:r>
              <a:rPr lang="en-US" sz="2800" b="1" dirty="0" smtClean="0"/>
              <a:t>):</a:t>
            </a:r>
            <a:endParaRPr lang="en-US" sz="2800" dirty="0" smtClean="0"/>
          </a:p>
          <a:p>
            <a:r>
              <a:rPr lang="en-US" sz="2800" b="1" dirty="0" smtClean="0"/>
              <a:t> </a:t>
            </a:r>
            <a:endParaRPr lang="en-US" sz="2800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To avoid value error we can use  </a:t>
            </a:r>
            <a:r>
              <a:rPr lang="en-US" sz="2800" dirty="0" err="1" smtClean="0"/>
              <a:t>d.pop</a:t>
            </a:r>
            <a:r>
              <a:rPr lang="en-US" sz="2800" dirty="0" smtClean="0"/>
              <a:t>(</a:t>
            </a:r>
            <a:r>
              <a:rPr lang="en-US" sz="2800" dirty="0" err="1" smtClean="0"/>
              <a:t>key,value</a:t>
            </a:r>
            <a:r>
              <a:rPr lang="en-US" sz="2800" dirty="0" smtClean="0"/>
              <a:t>) method, if the specified key is not available, then it will return the specified value, but not key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29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b="1" dirty="0" err="1"/>
              <a:t>D.popitem</a:t>
            </a:r>
            <a:r>
              <a:rPr lang="en-US" sz="2800" b="1" dirty="0"/>
              <a:t>()</a:t>
            </a:r>
            <a:endParaRPr lang="en-US" sz="2800" dirty="0"/>
          </a:p>
          <a:p>
            <a:r>
              <a:rPr lang="en-US" sz="2800" dirty="0"/>
              <a:t> 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 will remove  any one random key value pair and returns that item and if the dictionary is empty, then we will get key error </a:t>
            </a:r>
          </a:p>
        </p:txBody>
      </p:sp>
    </p:spTree>
    <p:extLst>
      <p:ext uri="{BB962C8B-B14F-4D97-AF65-F5344CB8AC3E}">
        <p14:creationId xmlns:p14="http://schemas.microsoft.com/office/powerpoint/2010/main" val="154090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18865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 dirty="0"/>
              <a:t>Dictionary related Methods and functions: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b="1" dirty="0"/>
              <a:t>Clear method: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Syntax</a:t>
            </a:r>
            <a:r>
              <a:rPr lang="en-US" sz="2800" dirty="0"/>
              <a:t>: </a:t>
            </a:r>
          </a:p>
          <a:p>
            <a:r>
              <a:rPr lang="en-US" sz="2800" dirty="0" smtClean="0"/>
              <a:t>       </a:t>
            </a:r>
            <a:r>
              <a:rPr lang="en-US" sz="2800" dirty="0" err="1" smtClean="0"/>
              <a:t>d.clear</a:t>
            </a:r>
            <a:r>
              <a:rPr lang="en-US" sz="2800" dirty="0"/>
              <a:t>()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Clears all the key value pairs from the dictionary</a:t>
            </a:r>
          </a:p>
          <a:p>
            <a:pPr lvl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410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614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Dictionary </a:t>
            </a:r>
            <a:r>
              <a:rPr lang="en-US" sz="3200" b="1" dirty="0" smtClean="0">
                <a:latin typeface="+mn-lt"/>
              </a:rPr>
              <a:t>Properties </a:t>
            </a:r>
            <a:r>
              <a:rPr lang="en-US" sz="3200" b="1" dirty="0" err="1" smtClean="0">
                <a:latin typeface="+mn-lt"/>
              </a:rPr>
              <a:t>conti</a:t>
            </a:r>
            <a:r>
              <a:rPr lang="en-US" sz="3200" b="1" dirty="0" smtClean="0">
                <a:latin typeface="+mn-lt"/>
              </a:rPr>
              <a:t>..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845734"/>
            <a:ext cx="10839796" cy="4023360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Key </a:t>
            </a:r>
            <a:r>
              <a:rPr lang="en-US" sz="2800" dirty="0"/>
              <a:t>and values can be any type of objects, </a:t>
            </a:r>
            <a:r>
              <a:rPr lang="en-US" sz="2800" dirty="0" err="1"/>
              <a:t>i.e</a:t>
            </a:r>
            <a:r>
              <a:rPr lang="en-US" sz="2800" dirty="0"/>
              <a:t> heterogeneous objects are allowed for  the keys and values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Dictionary is </a:t>
            </a:r>
            <a:r>
              <a:rPr lang="en-US" sz="2800" b="1" dirty="0" smtClean="0"/>
              <a:t>Mutable</a:t>
            </a:r>
            <a:r>
              <a:rPr lang="en-US" sz="2800" dirty="0" smtClean="0"/>
              <a:t>,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Dictionary is dynamic in nature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Dictionary is dynamic </a:t>
            </a:r>
            <a:r>
              <a:rPr lang="en-US" sz="2800" dirty="0"/>
              <a:t>in nature </a:t>
            </a:r>
            <a:r>
              <a:rPr lang="en-US" sz="2800" dirty="0" err="1"/>
              <a:t>i.e</a:t>
            </a:r>
            <a:r>
              <a:rPr lang="en-US" sz="2800" dirty="0"/>
              <a:t> can grow its size or reduce its size</a:t>
            </a:r>
          </a:p>
        </p:txBody>
      </p:sp>
    </p:spTree>
    <p:extLst>
      <p:ext uri="{BB962C8B-B14F-4D97-AF65-F5344CB8AC3E}">
        <p14:creationId xmlns:p14="http://schemas.microsoft.com/office/powerpoint/2010/main" val="48195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18865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 dirty="0"/>
              <a:t>Dictionary related Methods and functions: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b="1" dirty="0"/>
              <a:t>Set default:</a:t>
            </a:r>
            <a:endParaRPr lang="en-US" sz="2400" dirty="0"/>
          </a:p>
          <a:p>
            <a:r>
              <a:rPr lang="en-US" sz="2400" dirty="0"/>
              <a:t> </a:t>
            </a:r>
            <a:r>
              <a:rPr lang="en-US" sz="2400" dirty="0" smtClean="0"/>
              <a:t>Syntax</a:t>
            </a:r>
            <a:r>
              <a:rPr lang="en-US" sz="2400" dirty="0"/>
              <a:t>:</a:t>
            </a:r>
          </a:p>
          <a:p>
            <a:r>
              <a:rPr lang="en-US" sz="2400" dirty="0" smtClean="0"/>
              <a:t>         </a:t>
            </a:r>
            <a:r>
              <a:rPr lang="en-US" sz="2400" dirty="0" err="1" smtClean="0"/>
              <a:t>d.setdefault</a:t>
            </a:r>
            <a:r>
              <a:rPr lang="en-US" sz="2400" dirty="0" smtClean="0"/>
              <a:t>(key</a:t>
            </a:r>
            <a:r>
              <a:rPr lang="en-US" sz="2400" dirty="0"/>
              <a:t>, value)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In case of “d[key] = value”, if the key is already present, then old value will be removed and updates the key with new value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With “</a:t>
            </a:r>
            <a:r>
              <a:rPr lang="en-US" sz="2400" dirty="0" err="1"/>
              <a:t>setdefault</a:t>
            </a:r>
            <a:r>
              <a:rPr lang="en-US" sz="2400" dirty="0"/>
              <a:t>”, if the given key is not available then it adds the key value pair to the dictionary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If the given key is already exists, then the existing value will be returned and the value will not be replaced with new value</a:t>
            </a:r>
          </a:p>
        </p:txBody>
      </p:sp>
    </p:spTree>
    <p:extLst>
      <p:ext uri="{BB962C8B-B14F-4D97-AF65-F5344CB8AC3E}">
        <p14:creationId xmlns:p14="http://schemas.microsoft.com/office/powerpoint/2010/main" val="17107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18865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 dirty="0"/>
              <a:t>Dictionary related Methods and functions: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b="1" dirty="0"/>
              <a:t>Copy method:</a:t>
            </a:r>
            <a:endParaRPr lang="en-US" sz="2800" dirty="0"/>
          </a:p>
          <a:p>
            <a:r>
              <a:rPr lang="en-US" sz="2800" dirty="0" smtClean="0"/>
              <a:t>Syntax:</a:t>
            </a:r>
            <a:r>
              <a:rPr lang="en-US" sz="2800" dirty="0"/>
              <a:t> </a:t>
            </a:r>
            <a:endParaRPr lang="en-US" sz="2800" dirty="0" smtClean="0"/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New_dict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/>
              <a:t>d.copy</a:t>
            </a:r>
            <a:r>
              <a:rPr lang="en-US" sz="2800" dirty="0"/>
              <a:t>()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By using copy method </a:t>
            </a:r>
            <a:r>
              <a:rPr lang="en-US" sz="2800" dirty="0"/>
              <a:t>a new object will be created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If we do aliasing(d2 = d1), in this case if we do </a:t>
            </a:r>
            <a:r>
              <a:rPr lang="en-US" sz="2800" dirty="0" smtClean="0"/>
              <a:t>any </a:t>
            </a:r>
            <a:r>
              <a:rPr lang="en-US" sz="2800" dirty="0"/>
              <a:t>changes to one object, the changes will be reflected on the other also, with copy method we can avoid this</a:t>
            </a:r>
          </a:p>
        </p:txBody>
      </p:sp>
    </p:spTree>
    <p:extLst>
      <p:ext uri="{BB962C8B-B14F-4D97-AF65-F5344CB8AC3E}">
        <p14:creationId xmlns:p14="http://schemas.microsoft.com/office/powerpoint/2010/main" val="334798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Dictionary comprehension: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3200" dirty="0" smtClean="0"/>
          </a:p>
          <a:p>
            <a:pPr lvl="0"/>
            <a:r>
              <a:rPr lang="en-US" sz="3200" dirty="0" smtClean="0"/>
              <a:t>d </a:t>
            </a:r>
            <a:r>
              <a:rPr lang="en-US" sz="3200" dirty="0"/>
              <a:t>= {x : x*x for x in range(1,11)}</a:t>
            </a:r>
          </a:p>
          <a:p>
            <a:pPr lvl="0"/>
            <a:r>
              <a:rPr lang="en-US" sz="3200" dirty="0"/>
              <a:t>d = {x: x**x for x in range(1,5)} </a:t>
            </a:r>
          </a:p>
          <a:p>
            <a:r>
              <a:rPr lang="en-US" sz="3200" b="1" dirty="0"/>
              <a:t>             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267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Dictionary syntax: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b="1" dirty="0" smtClean="0"/>
          </a:p>
          <a:p>
            <a:endParaRPr lang="en-US" sz="3200" b="1" dirty="0"/>
          </a:p>
          <a:p>
            <a:r>
              <a:rPr lang="en-US" sz="3200" b="1" dirty="0" smtClean="0"/>
              <a:t>D = </a:t>
            </a:r>
            <a:r>
              <a:rPr lang="en-US" sz="3200" b="1" dirty="0"/>
              <a:t>{key1 : value1, key2,value2,…..}</a:t>
            </a:r>
          </a:p>
        </p:txBody>
      </p:sp>
    </p:spTree>
    <p:extLst>
      <p:ext uri="{BB962C8B-B14F-4D97-AF65-F5344CB8AC3E}">
        <p14:creationId xmlns:p14="http://schemas.microsoft.com/office/powerpoint/2010/main" val="368082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68988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Creating Dictionary object:</a:t>
            </a:r>
            <a:r>
              <a:rPr lang="en-US" sz="3200" dirty="0">
                <a:latin typeface="+mn-lt"/>
              </a:rPr>
              <a:t/>
            </a:r>
            <a:br>
              <a:rPr lang="en-US" sz="3200" dirty="0"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Creating empty </a:t>
            </a:r>
            <a:r>
              <a:rPr lang="en-US" sz="2800" dirty="0" smtClean="0"/>
              <a:t>dictionary: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d = {}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If we have data </a:t>
            </a:r>
          </a:p>
          <a:p>
            <a:pPr marL="0" indent="0">
              <a:buNone/>
            </a:pPr>
            <a:r>
              <a:rPr lang="en-US" sz="2800" dirty="0" smtClean="0"/>
              <a:t>           d = {1: “python”, 2:”version-3”}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164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68988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Creating Dictionary object:</a:t>
            </a:r>
            <a:r>
              <a:rPr lang="en-US" sz="3200" dirty="0">
                <a:latin typeface="+mn-lt"/>
              </a:rPr>
              <a:t/>
            </a:r>
            <a:br>
              <a:rPr lang="en-US" sz="3200" dirty="0"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By using Input function</a:t>
            </a:r>
          </a:p>
          <a:p>
            <a:pPr marL="0" indent="0">
              <a:buNone/>
            </a:pPr>
            <a:r>
              <a:rPr lang="en-US" sz="2800" dirty="0" smtClean="0"/>
              <a:t>         d  = </a:t>
            </a:r>
            <a:r>
              <a:rPr lang="en-US" sz="2800" dirty="0" err="1" smtClean="0"/>
              <a:t>eval</a:t>
            </a:r>
            <a:r>
              <a:rPr lang="en-US" sz="2800" dirty="0" smtClean="0"/>
              <a:t>(input(“enter </a:t>
            </a:r>
            <a:r>
              <a:rPr lang="en-US" sz="2800" dirty="0" err="1" smtClean="0"/>
              <a:t>dict</a:t>
            </a:r>
            <a:r>
              <a:rPr lang="en-US" sz="2800" dirty="0" smtClean="0"/>
              <a:t> elements))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969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68988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Creating Dictionary </a:t>
            </a:r>
            <a:r>
              <a:rPr lang="en-US" sz="3200" b="1" dirty="0" smtClean="0">
                <a:latin typeface="+mn-lt"/>
              </a:rPr>
              <a:t>object </a:t>
            </a:r>
            <a:r>
              <a:rPr lang="en-US" sz="3200" b="1" dirty="0" err="1" smtClean="0">
                <a:latin typeface="+mn-lt"/>
              </a:rPr>
              <a:t>conti</a:t>
            </a:r>
            <a:r>
              <a:rPr lang="en-US" sz="3200" b="1" dirty="0" smtClean="0">
                <a:latin typeface="+mn-lt"/>
              </a:rPr>
              <a:t>..:</a:t>
            </a:r>
            <a:r>
              <a:rPr lang="en-US" sz="3200" dirty="0">
                <a:latin typeface="+mn-lt"/>
              </a:rPr>
              <a:t/>
            </a:r>
            <a:br>
              <a:rPr lang="en-US" sz="3200" dirty="0"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/>
              <a:t>Using  </a:t>
            </a:r>
            <a:r>
              <a:rPr lang="en-US" sz="2800" dirty="0" err="1"/>
              <a:t>Dict</a:t>
            </a:r>
            <a:r>
              <a:rPr lang="en-US" sz="2800" dirty="0"/>
              <a:t>() function</a:t>
            </a:r>
          </a:p>
          <a:p>
            <a:r>
              <a:rPr lang="en-US" sz="2800" dirty="0"/>
              <a:t>  </a:t>
            </a:r>
            <a:r>
              <a:rPr lang="en-US" sz="2800" dirty="0" smtClean="0"/>
              <a:t>Using </a:t>
            </a:r>
            <a:r>
              <a:rPr lang="en-US" sz="2800" dirty="0" err="1"/>
              <a:t>Dict</a:t>
            </a:r>
            <a:r>
              <a:rPr lang="en-US" sz="2800" dirty="0"/>
              <a:t> function, we can convert fallowing to </a:t>
            </a:r>
            <a:r>
              <a:rPr lang="en-US" sz="2800" dirty="0" err="1"/>
              <a:t>Dict</a:t>
            </a:r>
            <a:endParaRPr lang="en-US" sz="2800" dirty="0"/>
          </a:p>
          <a:p>
            <a:pPr lvl="0"/>
            <a:r>
              <a:rPr lang="en-US" sz="2800" dirty="0" smtClean="0"/>
              <a:t>                        1. From </a:t>
            </a:r>
            <a:r>
              <a:rPr lang="en-US" sz="2800" dirty="0"/>
              <a:t>list of </a:t>
            </a:r>
            <a:r>
              <a:rPr lang="en-US" sz="2800" dirty="0" smtClean="0"/>
              <a:t>Tuples</a:t>
            </a:r>
          </a:p>
          <a:p>
            <a:pPr lvl="0"/>
            <a:r>
              <a:rPr lang="en-US" sz="2800" dirty="0"/>
              <a:t> </a:t>
            </a:r>
            <a:r>
              <a:rPr lang="en-US" sz="2800" dirty="0" smtClean="0"/>
              <a:t>                       2. From </a:t>
            </a:r>
            <a:r>
              <a:rPr lang="en-US" sz="2800" dirty="0"/>
              <a:t>Tuple of Tuples</a:t>
            </a:r>
          </a:p>
          <a:p>
            <a:pPr lvl="0"/>
            <a:r>
              <a:rPr lang="en-US" sz="2800" dirty="0" smtClean="0"/>
              <a:t>                        3. From </a:t>
            </a:r>
            <a:r>
              <a:rPr lang="en-US" sz="2800" dirty="0"/>
              <a:t>Set of Tuples</a:t>
            </a:r>
          </a:p>
          <a:p>
            <a:pPr lvl="0"/>
            <a:r>
              <a:rPr lang="en-US" sz="2800" dirty="0"/>
              <a:t> </a:t>
            </a:r>
            <a:r>
              <a:rPr lang="en-US" sz="2800" dirty="0" smtClean="0"/>
              <a:t>                       4. From </a:t>
            </a:r>
            <a:r>
              <a:rPr lang="en-US" sz="2800" dirty="0"/>
              <a:t>List of Lists</a:t>
            </a:r>
          </a:p>
          <a:p>
            <a:pPr lvl="0"/>
            <a:r>
              <a:rPr lang="en-US" sz="2800" dirty="0" smtClean="0"/>
              <a:t>                        5. From </a:t>
            </a:r>
            <a:r>
              <a:rPr lang="en-US" sz="2800" dirty="0"/>
              <a:t>Tuple of </a:t>
            </a:r>
            <a:r>
              <a:rPr lang="en-US" sz="2800" dirty="0" smtClean="0"/>
              <a:t>Lists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We can’t  convert set of list </a:t>
            </a:r>
            <a:r>
              <a:rPr lang="en-US" sz="3000" dirty="0" smtClean="0"/>
              <a:t>to </a:t>
            </a:r>
            <a:r>
              <a:rPr lang="en-US" sz="3000" dirty="0" err="1" smtClean="0"/>
              <a:t>dict</a:t>
            </a:r>
            <a:r>
              <a:rPr lang="en-US" sz="3000" dirty="0" smtClean="0"/>
              <a:t>, as </a:t>
            </a:r>
            <a:r>
              <a:rPr lang="en-US" sz="3000" dirty="0"/>
              <a:t>we can’t create a Set of </a:t>
            </a:r>
            <a:r>
              <a:rPr lang="en-US" sz="3000" dirty="0" smtClean="0"/>
              <a:t>List</a:t>
            </a:r>
            <a:endParaRPr lang="en-US" sz="3000" dirty="0"/>
          </a:p>
          <a:p>
            <a:pPr lvl="0"/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394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906" y="635738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 dirty="0"/>
              <a:t>From list of tuples </a:t>
            </a:r>
            <a:r>
              <a:rPr lang="en-US" sz="3200" b="1" dirty="0" smtClean="0"/>
              <a:t>: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662" y="2610196"/>
            <a:ext cx="10845338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6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592" y="594174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From Tuple of Tuples </a:t>
            </a:r>
            <a:br>
              <a:rPr lang="en-US" sz="3200" b="1" dirty="0">
                <a:latin typeface="+mn-lt"/>
              </a:rPr>
            </a:br>
            <a:endParaRPr lang="en-US" sz="3200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284" y="2044931"/>
            <a:ext cx="9809017" cy="280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7EC1EE"/>
      </a:accent1>
      <a:accent2>
        <a:srgbClr val="FFFE99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1366</Words>
  <Application>Microsoft Office PowerPoint</Application>
  <PresentationFormat>Widescreen</PresentationFormat>
  <Paragraphs>191</Paragraphs>
  <Slides>32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Calibri Light</vt:lpstr>
      <vt:lpstr>Wingdings</vt:lpstr>
      <vt:lpstr>Retrospect</vt:lpstr>
      <vt:lpstr>Python Dictionary </vt:lpstr>
      <vt:lpstr>Dictionary Properties: </vt:lpstr>
      <vt:lpstr>Dictionary Properties conti.. </vt:lpstr>
      <vt:lpstr>Dictionary syntax:</vt:lpstr>
      <vt:lpstr>Creating Dictionary object: </vt:lpstr>
      <vt:lpstr>Creating Dictionary object: </vt:lpstr>
      <vt:lpstr>Creating Dictionary object conti..: </vt:lpstr>
      <vt:lpstr>From list of tuples : </vt:lpstr>
      <vt:lpstr>From Tuple of Tuples  </vt:lpstr>
      <vt:lpstr>From Set of Tuples:</vt:lpstr>
      <vt:lpstr>From List of List:</vt:lpstr>
      <vt:lpstr>From Tuple of List:</vt:lpstr>
      <vt:lpstr>Accessing data elements from the dictionary: </vt:lpstr>
      <vt:lpstr>Adding elements to dictionary:  </vt:lpstr>
      <vt:lpstr>Deleting elements from the dictionary: </vt:lpstr>
      <vt:lpstr>Arithmetic operators on Dictionary: </vt:lpstr>
      <vt:lpstr>Equality operators on dictionary: </vt:lpstr>
      <vt:lpstr>Relational operators NOT applicable  on dictionary</vt:lpstr>
      <vt:lpstr>Membership operators on Dictionary: </vt:lpstr>
      <vt:lpstr>Dictionary related Methods and functions: </vt:lpstr>
      <vt:lpstr>Dictionary related Methods and functions: </vt:lpstr>
      <vt:lpstr>Dictionary related Methods and functions: </vt:lpstr>
      <vt:lpstr>Dictionary related Methods and functions: </vt:lpstr>
      <vt:lpstr>Dictionary related Methods and functions: </vt:lpstr>
      <vt:lpstr>Dictionary related Methods and functions: </vt:lpstr>
      <vt:lpstr>Dictionary related Methods and functions: </vt:lpstr>
      <vt:lpstr>PowerPoint Presentation</vt:lpstr>
      <vt:lpstr>PowerPoint Presentation</vt:lpstr>
      <vt:lpstr>Dictionary related Methods and functions: </vt:lpstr>
      <vt:lpstr>Dictionary related Methods and functions: </vt:lpstr>
      <vt:lpstr>Dictionary related Methods and functions: </vt:lpstr>
      <vt:lpstr>Dictionary comprehension:</vt:lpstr>
    </vt:vector>
  </TitlesOfParts>
  <Company>ADVA Optical Networking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Ananthula</dc:creator>
  <cp:lastModifiedBy>Sandeep Ananthula</cp:lastModifiedBy>
  <cp:revision>242</cp:revision>
  <dcterms:created xsi:type="dcterms:W3CDTF">2020-01-21T11:55:26Z</dcterms:created>
  <dcterms:modified xsi:type="dcterms:W3CDTF">2020-04-19T05:45:20Z</dcterms:modified>
</cp:coreProperties>
</file>