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65" r:id="rId2"/>
    <p:sldId id="266" r:id="rId3"/>
    <p:sldId id="268" r:id="rId4"/>
    <p:sldId id="272" r:id="rId5"/>
    <p:sldId id="273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C320D-C6DC-4C00-B4AC-1F738CC031D1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D3EC1-6D54-424A-BB38-4381A4499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8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38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76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65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99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dirty="0"/>
              <a:t>All the reserved words contains only alphabets </a:t>
            </a:r>
            <a:endParaRPr lang="en-US" dirty="0" smtClean="0"/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dirty="0" smtClean="0"/>
              <a:t>All </a:t>
            </a:r>
            <a:r>
              <a:rPr lang="en-US" dirty="0"/>
              <a:t>the keywords start with lower case letters, except </a:t>
            </a:r>
            <a:r>
              <a:rPr lang="en-US" dirty="0" err="1"/>
              <a:t>True,False,None</a:t>
            </a:r>
            <a:r>
              <a:rPr lang="en-US" dirty="0"/>
              <a:t> </a:t>
            </a:r>
            <a:endParaRPr lang="en-US" dirty="0" smtClean="0"/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dirty="0" smtClean="0"/>
              <a:t>No </a:t>
            </a:r>
            <a:r>
              <a:rPr lang="en-US" dirty="0"/>
              <a:t>keywords for </a:t>
            </a:r>
            <a:r>
              <a:rPr lang="en-US" dirty="0" err="1"/>
              <a:t>int</a:t>
            </a:r>
            <a:r>
              <a:rPr lang="en-US" dirty="0"/>
              <a:t>, float, </a:t>
            </a:r>
            <a:r>
              <a:rPr lang="en-US" dirty="0" err="1"/>
              <a:t>str</a:t>
            </a:r>
            <a:r>
              <a:rPr lang="en-US" dirty="0"/>
              <a:t> as python is dynamically typed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84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33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0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3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7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31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4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7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6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44DEA9-7D24-4FED-8E3E-1DD0A878585F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9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44DEA9-7D24-4FED-8E3E-1DD0A878585F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5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4660" y="2331309"/>
            <a:ext cx="8213124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in python program is called identifier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be a variable name, class name, method name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89042" y="1019770"/>
            <a:ext cx="10058400" cy="1450757"/>
          </a:xfrm>
        </p:spPr>
        <p:txBody>
          <a:bodyPr/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Identifiers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8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518" y="978582"/>
            <a:ext cx="10058400" cy="1450757"/>
          </a:xfrm>
        </p:spPr>
        <p:txBody>
          <a:bodyPr/>
          <a:lstStyle/>
          <a:p>
            <a:r>
              <a:rPr lang="en-US" sz="2800" b="1" dirty="0"/>
              <a:t>Rules to create identifiers: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89926" y="2321696"/>
            <a:ext cx="4793043" cy="1908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Allowed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characters to create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identifiers</a:t>
            </a:r>
          </a:p>
          <a:p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    1.  a to z</a:t>
            </a:r>
          </a:p>
          <a:p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    2.  A to Z</a:t>
            </a:r>
          </a:p>
          <a:p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    3.  0 to 9</a:t>
            </a:r>
          </a:p>
          <a:p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    4.   “_” (underscore special character)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5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518" y="978582"/>
            <a:ext cx="10058400" cy="1450757"/>
          </a:xfrm>
        </p:spPr>
        <p:txBody>
          <a:bodyPr/>
          <a:lstStyle/>
          <a:p>
            <a:r>
              <a:rPr lang="en-US" sz="2800" b="1" dirty="0"/>
              <a:t>Rules to create identifiers: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89926" y="2321696"/>
            <a:ext cx="5296771" cy="1908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An </a:t>
            </a:r>
            <a:r>
              <a:rPr lang="en-US" sz="2000" dirty="0"/>
              <a:t>identifier should not start with a </a:t>
            </a:r>
            <a:r>
              <a:rPr lang="en-US" sz="2000" dirty="0" smtClean="0"/>
              <a:t>digit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Python identifiers are case sensitive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There is no Length limit to create an Identifier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Keywords cannot be used as identifiers </a:t>
            </a: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Avoid single letter such as o,I,l 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06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28126"/>
            <a:ext cx="10058400" cy="145075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Assigning a variable: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097280" y="1967630"/>
            <a:ext cx="6096000" cy="28542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 does not need any explicit declaration to reserve the space, it will happen automatically once we assign a value to a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 smtClean="0"/>
              <a:t>     </a:t>
            </a:r>
            <a:r>
              <a:rPr lang="en-US" dirty="0" err="1" smtClean="0"/>
              <a:t>i</a:t>
            </a:r>
            <a:r>
              <a:rPr lang="en-US" dirty="0" smtClean="0"/>
              <a:t>  </a:t>
            </a:r>
            <a:r>
              <a:rPr lang="en-US" dirty="0"/>
              <a:t>=  10    integer </a:t>
            </a:r>
            <a:r>
              <a:rPr lang="en-US" dirty="0" smtClean="0"/>
              <a:t>assignment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 smtClean="0"/>
              <a:t>     </a:t>
            </a:r>
            <a:r>
              <a:rPr lang="en-US" dirty="0"/>
              <a:t>f = 10.45 float </a:t>
            </a:r>
            <a:r>
              <a:rPr lang="en-US" dirty="0" smtClean="0"/>
              <a:t>assignment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s = “python” string assignment</a:t>
            </a:r>
          </a:p>
          <a:p>
            <a:r>
              <a:rPr lang="en-US" dirty="0"/>
              <a:t> 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3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25581"/>
            <a:ext cx="10058400" cy="1450757"/>
          </a:xfrm>
        </p:spPr>
        <p:txBody>
          <a:bodyPr/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Assignments: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97280" y="2126829"/>
            <a:ext cx="6096000" cy="6719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= b = c = 10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,  f ,  s =  10,  10.45,  “python”</a:t>
            </a:r>
          </a:p>
        </p:txBody>
      </p:sp>
    </p:spTree>
    <p:extLst>
      <p:ext uri="{BB962C8B-B14F-4D97-AF65-F5344CB8AC3E}">
        <p14:creationId xmlns:p14="http://schemas.microsoft.com/office/powerpoint/2010/main" val="420765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30120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97280" y="2280877"/>
            <a:ext cx="6096000" cy="15855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a            Normal variable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_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 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Protected variable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_a        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Private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 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_a_ _  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Magic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 </a:t>
            </a:r>
          </a:p>
        </p:txBody>
      </p:sp>
    </p:spTree>
    <p:extLst>
      <p:ext uri="{BB962C8B-B14F-4D97-AF65-F5344CB8AC3E}">
        <p14:creationId xmlns:p14="http://schemas.microsoft.com/office/powerpoint/2010/main" val="381052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Keywords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1097280" y="2115051"/>
            <a:ext cx="6096000" cy="26278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of now there are total of  33 keywords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True, False, None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and, or, not, is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if, elif, else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while, for, break, continue, return, in, yield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try, except, finally, raise, assert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import, form, as, class,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def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pass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global, nonlocal, lambda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with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33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7EC1EE"/>
      </a:accent1>
      <a:accent2>
        <a:srgbClr val="FFFE99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316</Words>
  <Application>Microsoft Office PowerPoint</Application>
  <PresentationFormat>Widescreen</PresentationFormat>
  <Paragraphs>48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Times New Roman</vt:lpstr>
      <vt:lpstr>Wingdings</vt:lpstr>
      <vt:lpstr>Retrospect</vt:lpstr>
      <vt:lpstr>Python Identifiers: </vt:lpstr>
      <vt:lpstr>Rules to create identifiers: </vt:lpstr>
      <vt:lpstr>Rules to create identifiers: </vt:lpstr>
      <vt:lpstr>Assigning a variable:  </vt:lpstr>
      <vt:lpstr>Multiple Assignments: </vt:lpstr>
      <vt:lpstr>       Note: </vt:lpstr>
      <vt:lpstr>Keywords</vt:lpstr>
    </vt:vector>
  </TitlesOfParts>
  <Company>ADVA Optical Networking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Ananthula</dc:creator>
  <cp:lastModifiedBy>Sandeep Ananthula</cp:lastModifiedBy>
  <cp:revision>26</cp:revision>
  <dcterms:created xsi:type="dcterms:W3CDTF">2020-01-21T11:55:26Z</dcterms:created>
  <dcterms:modified xsi:type="dcterms:W3CDTF">2020-03-05T14:50:39Z</dcterms:modified>
</cp:coreProperties>
</file>