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71" r:id="rId2"/>
    <p:sldId id="272" r:id="rId3"/>
    <p:sldId id="274" r:id="rId4"/>
    <p:sldId id="275" r:id="rId5"/>
    <p:sldId id="273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4348" autoAdjust="0"/>
  </p:normalViewPr>
  <p:slideViewPr>
    <p:cSldViewPr snapToGrid="0">
      <p:cViewPr varScale="1">
        <p:scale>
          <a:sx n="59" d="100"/>
          <a:sy n="59" d="100"/>
        </p:scale>
        <p:origin x="177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C320D-C6DC-4C00-B4AC-1F738CC031D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D3EC1-6D54-424A-BB38-4381A4499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8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6618" y="131445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Int, float, complex, bool, </a:t>
            </a:r>
            <a:r>
              <a:rPr lang="en-US" sz="1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Fundamental datatypes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6618" y="5265519"/>
            <a:ext cx="3429000" cy="18705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data type is available in only python 2.X, in python 3 only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 data type is not available in python and single char also treated as string</a:t>
            </a:r>
          </a:p>
        </p:txBody>
      </p:sp>
    </p:spTree>
    <p:extLst>
      <p:ext uri="{BB962C8B-B14F-4D97-AF65-F5344CB8AC3E}">
        <p14:creationId xmlns:p14="http://schemas.microsoft.com/office/powerpoint/2010/main" val="2339288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Complex(‘10’,’20’) is type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Error,cant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second argument if first is string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Complex(10,’20’) Error, second argument should not be string for imaginary part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55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binary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: 0B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0101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octal             :  0o23</a:t>
            </a:r>
          </a:p>
          <a:p>
            <a:r>
              <a:rPr lang="fr-F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hexa              :0X12</a:t>
            </a:r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Complex(‘10’,’20’) is type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Error,cant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second argument if first is string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Complex(10,’20’) Error, second argument should not be string for imaginary part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51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74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5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3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0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3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7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31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4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7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6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44DEA9-7D24-4FED-8E3E-1DD0A878585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9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44DEA9-7D24-4FED-8E3E-1DD0A878585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5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List of Datatypes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1307335" y="2395022"/>
            <a:ext cx="6096000" cy="11866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,Float ,Complex, Bool, Str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List, Tuple, Set,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rozenset,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bytes, bytearray, range, None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7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43891" y="2013054"/>
            <a:ext cx="6096000" cy="1870512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solidFill>
                  <a:srgbClr val="17171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There are 3 types of basic data types </a:t>
            </a:r>
            <a:endParaRPr lang="en-US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7171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17171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1. Boolean  </a:t>
            </a:r>
            <a:r>
              <a:rPr lang="en-US" dirty="0">
                <a:solidFill>
                  <a:srgbClr val="17171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(True, </a:t>
            </a:r>
            <a:r>
              <a:rPr lang="en-US" dirty="0" smtClean="0">
                <a:solidFill>
                  <a:srgbClr val="17171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False)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7171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17171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2. Numerical </a:t>
            </a:r>
            <a:r>
              <a:rPr lang="en-US" dirty="0">
                <a:solidFill>
                  <a:srgbClr val="17171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17171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17171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float, complex) </a:t>
            </a:r>
            <a:endParaRPr lang="en-US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7171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17171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3. string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 smtClean="0">
                <a:solidFill>
                  <a:srgbClr val="17171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complex </a:t>
            </a:r>
            <a:r>
              <a:rPr lang="en-US" dirty="0">
                <a:solidFill>
                  <a:srgbClr val="17171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data type </a:t>
            </a:r>
            <a:r>
              <a:rPr lang="en-US" dirty="0" smtClean="0">
                <a:solidFill>
                  <a:srgbClr val="17171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dirty="0">
                <a:solidFill>
                  <a:srgbClr val="17171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built from basic data types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17171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basic data types/fundamental data types/ are primitive data types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529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97280" y="2032000"/>
            <a:ext cx="804672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data type is available in only python 2.X, in python 3 only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 data type is not available in python and single char also treated as string</a:t>
            </a:r>
          </a:p>
        </p:txBody>
      </p:sp>
    </p:spTree>
    <p:extLst>
      <p:ext uri="{BB962C8B-B14F-4D97-AF65-F5344CB8AC3E}">
        <p14:creationId xmlns:p14="http://schemas.microsoft.com/office/powerpoint/2010/main" val="245293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Type conversion/casting: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241778" y="2059182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Implicit conversion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Explicit conversion</a:t>
            </a:r>
          </a:p>
        </p:txBody>
      </p:sp>
    </p:spTree>
    <p:extLst>
      <p:ext uri="{BB962C8B-B14F-4D97-AF65-F5344CB8AC3E}">
        <p14:creationId xmlns:p14="http://schemas.microsoft.com/office/powerpoint/2010/main" val="126312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Type casting: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39371"/>
              </p:ext>
            </p:extLst>
          </p:nvPr>
        </p:nvGraphicFramePr>
        <p:xfrm>
          <a:off x="1465114" y="1839193"/>
          <a:ext cx="9424558" cy="4125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0424">
                  <a:extLst>
                    <a:ext uri="{9D8B030D-6E8A-4147-A177-3AD203B41FA5}">
                      <a16:colId xmlns:a16="http://schemas.microsoft.com/office/drawing/2014/main" val="3187184874"/>
                    </a:ext>
                  </a:extLst>
                </a:gridCol>
                <a:gridCol w="1570424">
                  <a:extLst>
                    <a:ext uri="{9D8B030D-6E8A-4147-A177-3AD203B41FA5}">
                      <a16:colId xmlns:a16="http://schemas.microsoft.com/office/drawing/2014/main" val="674086299"/>
                    </a:ext>
                  </a:extLst>
                </a:gridCol>
                <a:gridCol w="1570424">
                  <a:extLst>
                    <a:ext uri="{9D8B030D-6E8A-4147-A177-3AD203B41FA5}">
                      <a16:colId xmlns:a16="http://schemas.microsoft.com/office/drawing/2014/main" val="2668666810"/>
                    </a:ext>
                  </a:extLst>
                </a:gridCol>
                <a:gridCol w="1570424">
                  <a:extLst>
                    <a:ext uri="{9D8B030D-6E8A-4147-A177-3AD203B41FA5}">
                      <a16:colId xmlns:a16="http://schemas.microsoft.com/office/drawing/2014/main" val="925219799"/>
                    </a:ext>
                  </a:extLst>
                </a:gridCol>
                <a:gridCol w="1571431">
                  <a:extLst>
                    <a:ext uri="{9D8B030D-6E8A-4147-A177-3AD203B41FA5}">
                      <a16:colId xmlns:a16="http://schemas.microsoft.com/office/drawing/2014/main" val="717764881"/>
                    </a:ext>
                  </a:extLst>
                </a:gridCol>
                <a:gridCol w="1571431">
                  <a:extLst>
                    <a:ext uri="{9D8B030D-6E8A-4147-A177-3AD203B41FA5}">
                      <a16:colId xmlns:a16="http://schemas.microsoft.com/office/drawing/2014/main" val="1918283112"/>
                    </a:ext>
                  </a:extLst>
                </a:gridCol>
              </a:tblGrid>
              <a:tr h="4088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Type/Argument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Complex()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bool()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str()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6966221"/>
                  </a:ext>
                </a:extLst>
              </a:tr>
              <a:tr h="10359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 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In valid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 – only if the argument is integer and base10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3650505"/>
                  </a:ext>
                </a:extLst>
              </a:tr>
              <a:tr h="8268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In Valid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 – only if the argument is float and base10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7606084"/>
                  </a:ext>
                </a:extLst>
              </a:tr>
              <a:tr h="6178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Complex()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699617"/>
                  </a:ext>
                </a:extLst>
              </a:tr>
              <a:tr h="6178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bool()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7752791"/>
                  </a:ext>
                </a:extLst>
              </a:tr>
              <a:tr h="6178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Str()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Valid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151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79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Object 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Everything in python is an 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51028" y="2329934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enlo"/>
              </a:rPr>
              <a:t>&lt;name&gt; = &lt;object&gt;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and 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Mutable – Can be changed</a:t>
            </a:r>
          </a:p>
          <a:p>
            <a:r>
              <a:rPr lang="en-US" dirty="0" smtClean="0"/>
              <a:t>Immutable – Cannot be changed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Immutable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 basic data types are immutable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Once we create an object we cannot do any changes </a:t>
            </a:r>
            <a:r>
              <a:rPr lang="en-US" dirty="0" smtClean="0"/>
              <a:t>to </a:t>
            </a:r>
            <a:r>
              <a:rPr lang="en-US" dirty="0"/>
              <a:t>that object, if we do any changes with those new object will be created  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3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Object reusability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= 10                                                                                                                      b</a:t>
            </a:r>
          </a:p>
          <a:p>
            <a:r>
              <a:rPr lang="en-US" dirty="0"/>
              <a:t>b</a:t>
            </a:r>
            <a:r>
              <a:rPr lang="en-US" dirty="0" smtClean="0"/>
              <a:t> = 10                                            a                             </a:t>
            </a:r>
          </a:p>
          <a:p>
            <a:r>
              <a:rPr lang="en-US" dirty="0"/>
              <a:t>c</a:t>
            </a:r>
            <a:r>
              <a:rPr lang="en-US" dirty="0" smtClean="0"/>
              <a:t> = 10</a:t>
            </a:r>
          </a:p>
          <a:p>
            <a:r>
              <a:rPr lang="en-US" dirty="0" smtClean="0"/>
              <a:t>                                                                                                                              </a:t>
            </a:r>
          </a:p>
          <a:p>
            <a:r>
              <a:rPr lang="en-US" dirty="0" smtClean="0"/>
              <a:t>                                                                                                                            a</a:t>
            </a:r>
            <a:endParaRPr lang="en-US" dirty="0"/>
          </a:p>
          <a:p>
            <a:r>
              <a:rPr lang="en-US" dirty="0" smtClean="0"/>
              <a:t>In the above case  only one object will be crated, and if there is any change to above variables then a new object will be created </a:t>
            </a:r>
          </a:p>
          <a:p>
            <a:endParaRPr lang="en-US" dirty="0"/>
          </a:p>
          <a:p>
            <a:r>
              <a:rPr lang="en-US" b="1" dirty="0" smtClean="0"/>
              <a:t>NOTE : Object </a:t>
            </a:r>
            <a:r>
              <a:rPr lang="en-US" b="1" dirty="0"/>
              <a:t>reusability is not applicable for complex type, applicable for </a:t>
            </a:r>
            <a:r>
              <a:rPr lang="en-US" b="1" dirty="0" err="1"/>
              <a:t>int</a:t>
            </a:r>
            <a:r>
              <a:rPr lang="en-US" b="1" dirty="0"/>
              <a:t>, float, bool and </a:t>
            </a:r>
            <a:r>
              <a:rPr lang="en-US" b="1" dirty="0" err="1"/>
              <a:t>str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51714" y="2318657"/>
            <a:ext cx="1877786" cy="10940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08714" y="2318657"/>
            <a:ext cx="1143000" cy="37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429500" y="2155371"/>
            <a:ext cx="1240971" cy="53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5"/>
          </p:cNvCxnSpPr>
          <p:nvPr/>
        </p:nvCxnSpPr>
        <p:spPr>
          <a:xfrm flipH="1" flipV="1">
            <a:off x="7154505" y="3252456"/>
            <a:ext cx="1320024" cy="27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3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7EC1EE"/>
      </a:accent1>
      <a:accent2>
        <a:srgbClr val="FFFE99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480</Words>
  <Application>Microsoft Office PowerPoint</Application>
  <PresentationFormat>Widescreen</PresentationFormat>
  <Paragraphs>128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Menlo</vt:lpstr>
      <vt:lpstr>Times New Roman</vt:lpstr>
      <vt:lpstr>Wingdings</vt:lpstr>
      <vt:lpstr>Retrospect</vt:lpstr>
      <vt:lpstr>List of Datatypes</vt:lpstr>
      <vt:lpstr>The basic data types/fundamental data types/ are primitive data types</vt:lpstr>
      <vt:lpstr>PowerPoint Presentation</vt:lpstr>
      <vt:lpstr>Type conversion/casting:</vt:lpstr>
      <vt:lpstr>Type casting:</vt:lpstr>
      <vt:lpstr>Object </vt:lpstr>
      <vt:lpstr>Mutable and Immutable</vt:lpstr>
      <vt:lpstr>Immutable </vt:lpstr>
      <vt:lpstr>Object reusability</vt:lpstr>
    </vt:vector>
  </TitlesOfParts>
  <Company>ADVA Optical Networking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Ananthula</dc:creator>
  <cp:lastModifiedBy>Sandeep Ananthula</cp:lastModifiedBy>
  <cp:revision>48</cp:revision>
  <dcterms:created xsi:type="dcterms:W3CDTF">2020-01-21T11:55:26Z</dcterms:created>
  <dcterms:modified xsi:type="dcterms:W3CDTF">2020-02-05T01:57:45Z</dcterms:modified>
</cp:coreProperties>
</file>