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4348" autoAdjust="0"/>
  </p:normalViewPr>
  <p:slideViewPr>
    <p:cSldViewPr snapToGrid="0">
      <p:cViewPr varScale="1">
        <p:scale>
          <a:sx n="85" d="100"/>
          <a:sy n="85" d="100"/>
        </p:scale>
        <p:origin x="108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C320D-C6DC-4C00-B4AC-1F738CC031D1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D3EC1-6D54-424A-BB38-4381A4499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D3EC1-6D54-424A-BB38-4381A4499E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1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1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44DEA9-7D24-4FED-8E3E-1DD0A878585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1E640D-6D81-462A-816A-38C386853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097280" y="1214140"/>
            <a:ext cx="7274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raw_input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()  vs input() function in python 2.X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097280" y="2018566"/>
            <a:ext cx="8224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python 2.x the return type of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raw_input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is always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whereas input() function is dynamically typed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 python3 there is only input() function and the return type is always string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e</a:t>
            </a:r>
            <a:r>
              <a:rPr lang="en-US" sz="3600" b="1" dirty="0" err="1" smtClean="0"/>
              <a:t>val</a:t>
            </a:r>
            <a:r>
              <a:rPr lang="en-US" sz="3600" b="1" dirty="0" smtClean="0"/>
              <a:t>() Function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097280" y="1905326"/>
            <a:ext cx="9850120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use explicit type casting, we can use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functions also evaluates expressions and returns the result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 a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(“10*20/30)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EC1EE"/>
      </a:accent1>
      <a:accent2>
        <a:srgbClr val="FFFE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82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Times New Roman</vt:lpstr>
      <vt:lpstr>Wingdings</vt:lpstr>
      <vt:lpstr>Retrospect</vt:lpstr>
      <vt:lpstr> </vt:lpstr>
      <vt:lpstr>eval() Function</vt:lpstr>
      <vt:lpstr>PowerPoint Presentation</vt:lpstr>
    </vt:vector>
  </TitlesOfParts>
  <Company>ADVA Optical Networking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Ananthula</dc:creator>
  <cp:lastModifiedBy>Sandeep Ananthula</cp:lastModifiedBy>
  <cp:revision>102</cp:revision>
  <dcterms:created xsi:type="dcterms:W3CDTF">2020-01-21T11:55:26Z</dcterms:created>
  <dcterms:modified xsi:type="dcterms:W3CDTF">2020-03-02T01:47:24Z</dcterms:modified>
</cp:coreProperties>
</file>