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3" r:id="rId2"/>
    <p:sldId id="284" r:id="rId3"/>
    <p:sldId id="285" r:id="rId4"/>
    <p:sldId id="287" r:id="rId5"/>
    <p:sldId id="286" r:id="rId6"/>
    <p:sldId id="288" r:id="rId7"/>
    <p:sldId id="290" r:id="rId8"/>
    <p:sldId id="289" r:id="rId9"/>
    <p:sldId id="291" r:id="rId10"/>
    <p:sldId id="292" r:id="rId11"/>
    <p:sldId id="293" r:id="rId12"/>
    <p:sldId id="294" r:id="rId13"/>
    <p:sldId id="295" r:id="rId14"/>
    <p:sldId id="297" r:id="rId15"/>
    <p:sldId id="296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348" autoAdjust="0"/>
  </p:normalViewPr>
  <p:slideViewPr>
    <p:cSldViewPr snapToGrid="0">
      <p:cViewPr varScale="1">
        <p:scale>
          <a:sx n="59" d="100"/>
          <a:sy n="59" d="100"/>
        </p:scale>
        <p:origin x="17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Nested if statements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multiple identifiers are pointing to same object, then only that particular reference variable will be deleted 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Flow control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97280" y="1285560"/>
            <a:ext cx="11818620" cy="5339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decision making statements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If-else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If-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If-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-else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Iterative/loop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statements 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/>
              <a:t>3. Flow </a:t>
            </a:r>
            <a:r>
              <a:rPr lang="en-US" b="1" dirty="0"/>
              <a:t>transfer/loop control Statements 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 </a:t>
            </a:r>
            <a:r>
              <a:rPr lang="en-US" sz="2000" dirty="0" smtClean="0"/>
              <a:t>Break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Continue </a:t>
            </a:r>
            <a:endParaRPr lang="en-US" sz="20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Infinite loops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While (True):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statements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9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Nested Loops: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range(3):</a:t>
            </a:r>
          </a:p>
          <a:p>
            <a:r>
              <a:rPr lang="en-US" sz="2400" dirty="0"/>
              <a:t>...     for j in range(2):</a:t>
            </a:r>
          </a:p>
          <a:p>
            <a:r>
              <a:rPr lang="en-US" sz="2400" dirty="0"/>
              <a:t>...        print("hello")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4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Break: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Break statement is used to break the loop, based on some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Continue: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Continue is used  to skip the current iteration and continue for the next iteration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Both break and continue must be used with in the loop only, like for and while loops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If we try to use break and  continue outside of the loops, we will get error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35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Break and continue in nested loops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case of nested loops, break and continue will be applied on inner most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Pass Statement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pass is a NULL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results into no operation (NOP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generally use it as a </a:t>
            </a:r>
            <a:r>
              <a:rPr lang="en-US" dirty="0" smtClean="0"/>
              <a:t>placeholder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can use pass in loops, functions, class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Del: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By using del we can de reference an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Once the object is deleted, we cant access and we will get name error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we delete all the reference variables, then only the object will be eligible for garbage collection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    del 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del( 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574800" y="422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Del on immutable objects: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Del vs None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3609" y="890760"/>
            <a:ext cx="10058400" cy="1450757"/>
          </a:xfrm>
        </p:spPr>
        <p:txBody>
          <a:bodyPr/>
          <a:lstStyle/>
          <a:p>
            <a:r>
              <a:rPr lang="en-US" sz="3600" b="1" dirty="0"/>
              <a:t>Indentation: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3609" y="1952821"/>
            <a:ext cx="609224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fallows  indentation to define a block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19985" y="8963660"/>
            <a:ext cx="66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901042"/>
            <a:ext cx="6640285" cy="2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07089"/>
            <a:ext cx="10058400" cy="1450757"/>
          </a:xfrm>
        </p:spPr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else syntax: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6685" y="1936279"/>
            <a:ext cx="7761515" cy="3456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(condition):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Statement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Statement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…………………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else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statement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4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If-</a:t>
            </a:r>
            <a:r>
              <a:rPr lang="en-US" sz="3200" b="1" dirty="0" err="1" smtClean="0"/>
              <a:t>elif</a:t>
            </a:r>
            <a:r>
              <a:rPr lang="en-US" sz="3200" b="1" dirty="0"/>
              <a:t> </a:t>
            </a:r>
            <a:r>
              <a:rPr lang="en-US" sz="3200" b="1" dirty="0" smtClean="0"/>
              <a:t>Syntax: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097280" y="1998617"/>
            <a:ext cx="9263743" cy="3580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(condition):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Statement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………………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(condition) 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Statement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(condition) :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Statement 1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……………….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If-</a:t>
            </a:r>
            <a:r>
              <a:rPr lang="en-US" sz="3200" b="1" dirty="0" err="1" smtClean="0"/>
              <a:t>elif</a:t>
            </a:r>
            <a:r>
              <a:rPr lang="en-US" sz="3200" b="1" dirty="0" smtClean="0"/>
              <a:t>-else Syntax: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349828" y="1867988"/>
            <a:ext cx="9263743" cy="437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(condition):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Statement 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………………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(condition) 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Statement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(condition) :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Statement 1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……………….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statement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For Loop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097279" y="2093464"/>
            <a:ext cx="10316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for loop in python is used to iterate over a sequence like String,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Tuple,List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etc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97279" y="3423526"/>
            <a:ext cx="6096000" cy="14830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for value in sequence: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statements…..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581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For  else loop: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8534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else bock will executes after the loop completes normally, </a:t>
            </a:r>
            <a:r>
              <a:rPr lang="en-US" sz="2800" dirty="0" err="1" smtClean="0"/>
              <a:t>i.e</a:t>
            </a:r>
            <a:r>
              <a:rPr lang="en-US" sz="2800" dirty="0" smtClean="0"/>
              <a:t> the  else bock will not executes if the loop exits with break statement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"else" part is executed even if there is a </a:t>
            </a:r>
            <a:r>
              <a:rPr lang="en-US" sz="2800" b="1" dirty="0"/>
              <a:t>continue</a:t>
            </a:r>
            <a:r>
              <a:rPr lang="en-US" sz="2800" dirty="0"/>
              <a:t> statement.</a:t>
            </a:r>
          </a:p>
        </p:txBody>
      </p:sp>
    </p:spTree>
    <p:extLst>
      <p:ext uri="{BB962C8B-B14F-4D97-AF65-F5344CB8AC3E}">
        <p14:creationId xmlns:p14="http://schemas.microsoft.com/office/powerpoint/2010/main" val="13190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Exercises 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WAP to validate user name and password</a:t>
            </a:r>
          </a:p>
          <a:p>
            <a:r>
              <a:rPr lang="en-US" dirty="0" smtClean="0"/>
              <a:t>2. WAP to check whether the given number is between 1 to 100</a:t>
            </a:r>
          </a:p>
          <a:p>
            <a:r>
              <a:rPr lang="en-US" dirty="0" smtClean="0"/>
              <a:t>3. WAP to check the given number is positive or Negative or zero</a:t>
            </a:r>
          </a:p>
          <a:p>
            <a:r>
              <a:rPr lang="en-US" dirty="0" smtClean="0"/>
              <a:t>4. WAP to take 2 numbers and athematic operator from the keyboard and do the operation</a:t>
            </a:r>
          </a:p>
          <a:p>
            <a:pPr marL="0" indent="0">
              <a:buNone/>
            </a:pPr>
            <a:r>
              <a:rPr lang="en-US" dirty="0"/>
              <a:t> 5</a:t>
            </a:r>
            <a:r>
              <a:rPr lang="en-US" dirty="0" smtClean="0"/>
              <a:t>. print given elements in a list and also type of the element</a:t>
            </a:r>
          </a:p>
          <a:p>
            <a:r>
              <a:rPr lang="en-US" dirty="0"/>
              <a:t>6</a:t>
            </a:r>
            <a:r>
              <a:rPr lang="en-US" dirty="0" smtClean="0"/>
              <a:t>. print sum of elements of a list</a:t>
            </a:r>
          </a:p>
          <a:p>
            <a:r>
              <a:rPr lang="en-US" dirty="0"/>
              <a:t>7</a:t>
            </a:r>
            <a:r>
              <a:rPr lang="en-US" dirty="0" smtClean="0"/>
              <a:t>. print multiplication table</a:t>
            </a:r>
          </a:p>
          <a:p>
            <a:r>
              <a:rPr lang="en-US" dirty="0" smtClean="0"/>
              <a:t>8. print number of spaces in a </a:t>
            </a:r>
            <a:r>
              <a:rPr lang="en-US" smtClean="0"/>
              <a:t>given string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While loop: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execute group of statements continuously </a:t>
            </a:r>
          </a:p>
          <a:p>
            <a:endParaRPr lang="en-US" sz="2800" dirty="0"/>
          </a:p>
          <a:p>
            <a:r>
              <a:rPr lang="en-US" sz="2800" dirty="0" smtClean="0"/>
              <a:t>Syntax: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while(condition):</a:t>
            </a:r>
          </a:p>
          <a:p>
            <a:r>
              <a:rPr lang="en-US" sz="2800" dirty="0" smtClean="0"/>
              <a:t>    statement1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statmenet2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………………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34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573</Words>
  <Application>Microsoft Office PowerPoint</Application>
  <PresentationFormat>Widescreen</PresentationFormat>
  <Paragraphs>108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Retrospect</vt:lpstr>
      <vt:lpstr>Python Flow control</vt:lpstr>
      <vt:lpstr>Indentation: </vt:lpstr>
      <vt:lpstr>If else syntax: </vt:lpstr>
      <vt:lpstr>If-elif Syntax:</vt:lpstr>
      <vt:lpstr>If-elif-else Syntax:</vt:lpstr>
      <vt:lpstr>For Loop</vt:lpstr>
      <vt:lpstr>For  else loop:</vt:lpstr>
      <vt:lpstr>Exercises :</vt:lpstr>
      <vt:lpstr>While loop:</vt:lpstr>
      <vt:lpstr>Infinite loops</vt:lpstr>
      <vt:lpstr>Nested Loops:</vt:lpstr>
      <vt:lpstr>Break:</vt:lpstr>
      <vt:lpstr>Continue:</vt:lpstr>
      <vt:lpstr>Break and continue in nested loops</vt:lpstr>
      <vt:lpstr>Pass Statement</vt:lpstr>
      <vt:lpstr>Del:</vt:lpstr>
      <vt:lpstr>Del on immutable objects:</vt:lpstr>
      <vt:lpstr>Del vs None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150</cp:revision>
  <dcterms:created xsi:type="dcterms:W3CDTF">2020-01-21T11:55:26Z</dcterms:created>
  <dcterms:modified xsi:type="dcterms:W3CDTF">2020-03-17T02:49:10Z</dcterms:modified>
</cp:coreProperties>
</file>