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3333" autoAdjust="0"/>
  </p:normalViewPr>
  <p:slideViewPr>
    <p:cSldViewPr snapToGrid="0">
      <p:cViewPr varScale="1">
        <p:scale>
          <a:sx n="58" d="100"/>
          <a:sy n="58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properties of list and Tuple are same, except Tuple is “immutable”</a:t>
            </a:r>
          </a:p>
          <a:p>
            <a:r>
              <a:rPr lang="en-US" baseline="0" dirty="0" smtClean="0"/>
              <a:t>T[1] = “100” gives error, as it is immutable</a:t>
            </a:r>
          </a:p>
          <a:p>
            <a:r>
              <a:rPr lang="en-US" baseline="0" dirty="0" smtClean="0"/>
              <a:t>Parenthesis are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create a tuple using single element in parenthesis, python virtual machine will  treat it  as integer/any other data type, but not as tuple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tuple with single element, we need to make use of comma (,)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Tuple(range/string/list/)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 smtClean="0"/>
              <a:t>eval</a:t>
            </a:r>
            <a:r>
              <a:rPr lang="en-US" dirty="0" smtClean="0"/>
              <a:t>(input(“enter tuple elements”))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r>
              <a:rPr lang="en-US" baseline="0" dirty="0" smtClean="0"/>
              <a:t> index will raise index error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elements  must be same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of elements must be same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must be same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relational operators results will be based on first element, if the first element is same then only it will compare with second element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Python Tuple–Properties 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Tuple represents in parenthesis -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Tuples  are ordered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Duplicate objects are allowed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Heterogeneous objects are allowed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Tuple elements can be accessed by Indexing and slicing(both +</a:t>
            </a:r>
            <a:r>
              <a:rPr lang="en-US" sz="2400" dirty="0" err="1" smtClean="0"/>
              <a:t>ve</a:t>
            </a:r>
            <a:r>
              <a:rPr lang="en-US" sz="2400" dirty="0" smtClean="0"/>
              <a:t> and –</a:t>
            </a:r>
            <a:r>
              <a:rPr lang="en-US" sz="2400" dirty="0" err="1" smtClean="0"/>
              <a:t>ve</a:t>
            </a:r>
            <a:r>
              <a:rPr lang="en-US" sz="2400" dirty="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Tuple is dynamic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Tuple is Immutable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Tuple can be nested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3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Methods and functions on tuple: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Len</a:t>
            </a:r>
            <a:r>
              <a:rPr lang="en-US" b="1" dirty="0"/>
              <a:t>() </a:t>
            </a:r>
            <a:r>
              <a:rPr lang="en-US" b="1" dirty="0" smtClean="0"/>
              <a:t>function: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/>
              <a:t>returns number of elements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Count()  method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/>
              <a:t>returns number of occurrences of given element</a:t>
            </a:r>
          </a:p>
          <a:p>
            <a:pPr marL="0" indent="0">
              <a:buNone/>
            </a:pPr>
            <a:r>
              <a:rPr lang="en-US" b="1" dirty="0"/>
              <a:t>Index() method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/>
              <a:t>returns the index of first occurrence of given element, if the element is not present, then PVM returns value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Creating a tuple object: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800" dirty="0" smtClean="0"/>
              <a:t>Creating empty tuple: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Syntax: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t = </a:t>
            </a:r>
            <a:r>
              <a:rPr lang="en-US" sz="2800" dirty="0" smtClean="0"/>
              <a:t>()</a:t>
            </a:r>
          </a:p>
          <a:p>
            <a:pPr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800" dirty="0" smtClean="0"/>
              <a:t>Tuple with single element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Syntax: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t = (1,)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t = 1,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40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Creating a tuple object: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800" dirty="0" smtClean="0"/>
              <a:t>T</a:t>
            </a:r>
            <a:r>
              <a:rPr lang="en-US" sz="2800" dirty="0" smtClean="0"/>
              <a:t>uple with multiple elements:</a:t>
            </a:r>
            <a:endParaRPr lang="en-US" sz="2800" dirty="0" smtClean="0"/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Syntax: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t = </a:t>
            </a:r>
            <a:r>
              <a:rPr lang="en-US" sz="2800" dirty="0" smtClean="0"/>
              <a:t>(1,2,3)</a:t>
            </a:r>
          </a:p>
          <a:p>
            <a:pPr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800" dirty="0" smtClean="0"/>
              <a:t>Using tuple function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Syntax: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t = tuple(</a:t>
            </a:r>
            <a:r>
              <a:rPr lang="en-US" sz="2800" dirty="0" err="1" smtClean="0"/>
              <a:t>sequance</a:t>
            </a:r>
            <a:r>
              <a:rPr lang="en-US" sz="2800" dirty="0" smtClean="0"/>
              <a:t>)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1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Creating a tuple object: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800" dirty="0" smtClean="0"/>
              <a:t>By reading from keyboard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Syntax: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t = </a:t>
            </a:r>
            <a:r>
              <a:rPr lang="en-US" sz="2800" dirty="0" err="1" smtClean="0"/>
              <a:t>eval</a:t>
            </a:r>
            <a:r>
              <a:rPr lang="en-US" sz="2800" dirty="0" smtClean="0"/>
              <a:t>(input(“enter tuple elements”))</a:t>
            </a:r>
            <a:endParaRPr lang="en-US" sz="2800" dirty="0" smtClean="0"/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endParaRPr lang="en-US" sz="2800" dirty="0" smtClean="0"/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sz="2800" dirty="0" smtClean="0"/>
              <a:t> 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8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Accessing Tuple elements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 smtClean="0"/>
              <a:t> By using indexing</a:t>
            </a:r>
          </a:p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dirty="0" smtClean="0"/>
              <a:t>By using slice operator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0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Arithmetic operations on Tuple: 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 smtClean="0"/>
          </a:p>
          <a:p>
            <a:pPr lvl="0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800" dirty="0" smtClean="0"/>
              <a:t>Concatenation </a:t>
            </a:r>
            <a:r>
              <a:rPr lang="en-US" sz="2800" dirty="0"/>
              <a:t>operator ( + </a:t>
            </a:r>
            <a:r>
              <a:rPr lang="en-US" sz="2800" dirty="0" smtClean="0"/>
              <a:t>)</a:t>
            </a:r>
          </a:p>
          <a:p>
            <a:pPr marL="0" lvl="0" indent="0">
              <a:buClrTx/>
              <a:buSzPct val="7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/>
              <a:t>both arguments must be </a:t>
            </a:r>
            <a:r>
              <a:rPr lang="en-US" sz="2800" dirty="0" smtClean="0"/>
              <a:t>tuple</a:t>
            </a:r>
          </a:p>
          <a:p>
            <a:pPr lvl="0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800" dirty="0" smtClean="0"/>
              <a:t>Repetition  </a:t>
            </a:r>
            <a:r>
              <a:rPr lang="en-US" sz="2800" dirty="0"/>
              <a:t>operator (*)  </a:t>
            </a:r>
            <a:endParaRPr lang="en-US" sz="2800" dirty="0" smtClean="0"/>
          </a:p>
          <a:p>
            <a:pPr marL="0" lvl="0" indent="0">
              <a:buClrTx/>
              <a:buSzPct val="70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one </a:t>
            </a:r>
            <a:r>
              <a:rPr lang="en-US" sz="2800" dirty="0"/>
              <a:t>argument must be tuple and other must be integer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7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211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Equality operators: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    ==</a:t>
            </a:r>
          </a:p>
          <a:p>
            <a:pPr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sz="2800" dirty="0" smtClean="0"/>
              <a:t>     !=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6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5366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Relational operators: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800" b="1" dirty="0" smtClean="0"/>
              <a:t>  &lt;</a:t>
            </a:r>
            <a:r>
              <a:rPr lang="en-US" sz="2800" b="1" dirty="0"/>
              <a:t> </a:t>
            </a:r>
            <a:endParaRPr lang="en-US" sz="2800" dirty="0"/>
          </a:p>
          <a:p>
            <a:pPr lvl="0"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 &gt;</a:t>
            </a:r>
            <a:r>
              <a:rPr lang="en-US" sz="2800" b="1" dirty="0"/>
              <a:t> </a:t>
            </a:r>
            <a:endParaRPr lang="en-US" sz="2800" dirty="0"/>
          </a:p>
          <a:p>
            <a:pPr lvl="0"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 &lt;=</a:t>
            </a:r>
            <a:endParaRPr lang="en-US" sz="2800" dirty="0"/>
          </a:p>
          <a:p>
            <a:pPr lvl="0"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 &gt;=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4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8741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Membership operators: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b="1" dirty="0" smtClean="0"/>
          </a:p>
          <a:p>
            <a:pPr lvl="0"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 smtClean="0"/>
              <a:t>   in</a:t>
            </a:r>
            <a:endParaRPr lang="en-US" sz="2800" dirty="0"/>
          </a:p>
          <a:p>
            <a:pPr lvl="0"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b="1" dirty="0" smtClean="0"/>
              <a:t>  not </a:t>
            </a:r>
            <a:r>
              <a:rPr lang="en-US" sz="2800" b="1" dirty="0"/>
              <a:t>in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54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402</Words>
  <Application>Microsoft Office PowerPoint</Application>
  <PresentationFormat>Widescreen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Python Tuple–Properties </vt:lpstr>
      <vt:lpstr>Creating a tuple object:</vt:lpstr>
      <vt:lpstr>Creating a tuple object:</vt:lpstr>
      <vt:lpstr>Creating a tuple object:</vt:lpstr>
      <vt:lpstr>Accessing Tuple elements </vt:lpstr>
      <vt:lpstr>Arithmetic operations on Tuple: </vt:lpstr>
      <vt:lpstr>Equality operators: </vt:lpstr>
      <vt:lpstr>Relational operators: </vt:lpstr>
      <vt:lpstr>Membership operators: </vt:lpstr>
      <vt:lpstr>Methods and functions on tuple: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168</cp:revision>
  <dcterms:created xsi:type="dcterms:W3CDTF">2020-01-21T11:55:26Z</dcterms:created>
  <dcterms:modified xsi:type="dcterms:W3CDTF">2020-03-19T05:13:59Z</dcterms:modified>
</cp:coreProperties>
</file>