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81" r:id="rId2"/>
    <p:sldId id="283" r:id="rId3"/>
    <p:sldId id="282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64348" autoAdjust="0"/>
  </p:normalViewPr>
  <p:slideViewPr>
    <p:cSldViewPr snapToGrid="0">
      <p:cViewPr varScale="1">
        <p:scale>
          <a:sx n="45" d="100"/>
          <a:sy n="45" d="100"/>
        </p:scale>
        <p:origin x="-1704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320D-C6DC-4C00-B4AC-1F738CC031D1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3EC1-6D54-424A-BB38-4381A4499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69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is a physical</a:t>
            </a:r>
            <a:r>
              <a:rPr lang="en-US" baseline="0" dirty="0" smtClean="0"/>
              <a:t> existence of a class</a:t>
            </a:r>
          </a:p>
          <a:p>
            <a:r>
              <a:rPr lang="en-US" baseline="0" dirty="0" smtClean="0"/>
              <a:t>One to many : one class , multiple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721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with out any reference variables are kind of use less objects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565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/>
              <a:t>Demo program 1:</a:t>
            </a:r>
          </a:p>
          <a:p>
            <a:r>
              <a:rPr lang="en-US" sz="1100" dirty="0" smtClean="0"/>
              <a:t>class </a:t>
            </a:r>
            <a:r>
              <a:rPr lang="en-US" sz="1100" dirty="0" err="1" smtClean="0"/>
              <a:t>myClass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    ''' this is my first class'''</a:t>
            </a:r>
          </a:p>
          <a:p>
            <a:endParaRPr lang="en-US" sz="1100" dirty="0" smtClean="0"/>
          </a:p>
          <a:p>
            <a:r>
              <a:rPr lang="en-US" sz="1100" dirty="0" smtClean="0"/>
              <a:t>print(</a:t>
            </a:r>
            <a:r>
              <a:rPr lang="en-US" sz="1100" dirty="0" err="1" smtClean="0"/>
              <a:t>myClass</a:t>
            </a:r>
            <a:r>
              <a:rPr lang="en-US" sz="1100" dirty="0" smtClean="0"/>
              <a:t>.__doc__)</a:t>
            </a:r>
          </a:p>
          <a:p>
            <a:r>
              <a:rPr lang="en-US" sz="1100" dirty="0" smtClean="0"/>
              <a:t>---------</a:t>
            </a:r>
          </a:p>
          <a:p>
            <a:r>
              <a:rPr lang="en-US" sz="1100" dirty="0" smtClean="0"/>
              <a:t>Demo program 2</a:t>
            </a:r>
          </a:p>
          <a:p>
            <a:r>
              <a:rPr lang="en-US" sz="1100" dirty="0" smtClean="0"/>
              <a:t>#creating a class and an object</a:t>
            </a:r>
          </a:p>
          <a:p>
            <a:r>
              <a:rPr lang="en-US" sz="1100" dirty="0" smtClean="0"/>
              <a:t>class </a:t>
            </a:r>
            <a:r>
              <a:rPr lang="en-US" sz="1100" dirty="0" err="1" smtClean="0"/>
              <a:t>myClass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    ''' this is my first class'''</a:t>
            </a:r>
          </a:p>
          <a:p>
            <a:r>
              <a:rPr lang="en-US" sz="1100" dirty="0" smtClean="0"/>
              <a:t>      a = 10</a:t>
            </a:r>
          </a:p>
          <a:p>
            <a:endParaRPr lang="en-US" sz="1100" dirty="0" smtClean="0"/>
          </a:p>
          <a:p>
            <a:r>
              <a:rPr lang="en-US" sz="1100" dirty="0" smtClean="0"/>
              <a:t>obj1 = </a:t>
            </a:r>
            <a:r>
              <a:rPr lang="en-US" sz="1100" dirty="0" err="1" smtClean="0"/>
              <a:t>myClass</a:t>
            </a:r>
            <a:r>
              <a:rPr lang="en-US" sz="1100" dirty="0" smtClean="0"/>
              <a:t>()</a:t>
            </a:r>
          </a:p>
          <a:p>
            <a:r>
              <a:rPr lang="en-US" sz="1100" dirty="0" smtClean="0"/>
              <a:t>print(obj1.a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794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argument to constructor and instance method is always self, no need to pass any corresponding value for self-variable, while calling constructor or instance method python will take care.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18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define multiple constructors,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considers last constructor, just like method if we have multiple method with same name, last defined method will execute(as it is interpreter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60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Number of instance variables can be different between one object to another object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876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803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85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31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59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73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60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00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91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0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42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3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44DEA9-7D24-4FED-8E3E-1DD0A878585F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1E640D-6D81-462A-816A-38C3868531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1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b="1" dirty="0" smtClean="0"/>
              <a:t>Object </a:t>
            </a:r>
            <a:r>
              <a:rPr lang="en-US" sz="3600" b="1" smtClean="0"/>
              <a:t>Oriented Programming: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</a:t>
            </a:r>
            <a:r>
              <a:rPr lang="en-US" sz="2400" b="1" dirty="0"/>
              <a:t>Class</a:t>
            </a:r>
            <a:r>
              <a:rPr lang="en-US" sz="2400" dirty="0"/>
              <a:t>?</a:t>
            </a:r>
          </a:p>
          <a:p>
            <a:r>
              <a:rPr lang="en-US" sz="2400" dirty="0"/>
              <a:t>    A class is </a:t>
            </a:r>
            <a:r>
              <a:rPr lang="en-US" sz="2400"/>
              <a:t>a </a:t>
            </a:r>
            <a:r>
              <a:rPr lang="en-US" sz="2400" smtClean="0"/>
              <a:t>blueprint </a:t>
            </a:r>
            <a:r>
              <a:rPr lang="en-US" sz="2400" dirty="0"/>
              <a:t>or prototype or a template. </a:t>
            </a:r>
          </a:p>
          <a:p>
            <a:endParaRPr lang="en-US" sz="2400" dirty="0"/>
          </a:p>
          <a:p>
            <a:r>
              <a:rPr lang="en-US" sz="2400" dirty="0"/>
              <a:t>What is an </a:t>
            </a:r>
            <a:r>
              <a:rPr lang="en-US" sz="2400" b="1" dirty="0"/>
              <a:t>Object?</a:t>
            </a:r>
            <a:endParaRPr lang="en-US" sz="2400" dirty="0"/>
          </a:p>
          <a:p>
            <a:r>
              <a:rPr lang="en-US" sz="2400" b="1" dirty="0"/>
              <a:t>   </a:t>
            </a:r>
            <a:r>
              <a:rPr lang="en-US" sz="2400" dirty="0"/>
              <a:t>Object is an instance of a class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Per </a:t>
            </a:r>
            <a:r>
              <a:rPr lang="en-US" sz="2400" dirty="0"/>
              <a:t>one class, we can create any number of objects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8480" y="1743891"/>
            <a:ext cx="6096000" cy="470000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12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b="1" dirty="0" smtClean="0"/>
              <a:t>Object </a:t>
            </a:r>
            <a:r>
              <a:rPr lang="en-US" sz="3600" b="1" smtClean="0"/>
              <a:t>Oriented Programming: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</a:t>
            </a:r>
            <a:r>
              <a:rPr lang="en-US" sz="2400" b="1" dirty="0"/>
              <a:t>Reference variable?</a:t>
            </a:r>
            <a:r>
              <a:rPr lang="en-US" sz="2400" dirty="0"/>
              <a:t> 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Which </a:t>
            </a:r>
            <a:r>
              <a:rPr lang="en-US" sz="2400" dirty="0"/>
              <a:t>is used to refer an object, by using reference variable we can perform required operations on the object.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object can have multiple reference variables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8480" y="1743891"/>
            <a:ext cx="6096000" cy="470000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566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581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Syntax to create a </a:t>
            </a:r>
            <a:r>
              <a:rPr lang="en-US" sz="4000" b="1" dirty="0" smtClean="0"/>
              <a:t>class and object: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/>
              <a:t>class_name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    ‘’’ Documentation string‘’’</a:t>
            </a:r>
          </a:p>
          <a:p>
            <a:r>
              <a:rPr lang="en-US" sz="2400" dirty="0"/>
              <a:t>                     Variables</a:t>
            </a:r>
          </a:p>
          <a:p>
            <a:r>
              <a:rPr lang="en-US" sz="2400" dirty="0"/>
              <a:t>                      </a:t>
            </a:r>
            <a:r>
              <a:rPr lang="en-US" sz="2400" dirty="0" smtClean="0"/>
              <a:t>Methods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Syntax </a:t>
            </a:r>
            <a:r>
              <a:rPr lang="en-US" sz="2400" b="1" dirty="0"/>
              <a:t>to create an object: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 err="1"/>
              <a:t>Reference_variable</a:t>
            </a:r>
            <a:r>
              <a:rPr lang="en-US" sz="2400" dirty="0"/>
              <a:t> = </a:t>
            </a:r>
            <a:r>
              <a:rPr lang="en-US" sz="2400" dirty="0" err="1"/>
              <a:t>class_name</a:t>
            </a:r>
            <a:r>
              <a:rPr lang="en-US" sz="2400" dirty="0"/>
              <a:t>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66663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is self variable?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Self is a reference variable, which always points to current object within the class </a:t>
            </a:r>
            <a:r>
              <a:rPr lang="en-US" sz="2800" dirty="0" smtClean="0"/>
              <a:t>only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First argument to constructor and instance method is always </a:t>
            </a:r>
            <a:r>
              <a:rPr lang="en-US" sz="2800" dirty="0" smtClean="0"/>
              <a:t>self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Self </a:t>
            </a:r>
            <a:r>
              <a:rPr lang="en-US" sz="2800" dirty="0"/>
              <a:t>is not a keyword, in place of self we can use any other name, but as per coding standards we must use “</a:t>
            </a:r>
            <a:r>
              <a:rPr lang="en-US" sz="2800" dirty="0" smtClean="0"/>
              <a:t>self”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Self </a:t>
            </a:r>
            <a:r>
              <a:rPr lang="en-US" sz="2800" dirty="0"/>
              <a:t>is for only inside the class, outside the class we use instance variable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55725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41775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Constructor: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Name of the constructor in python is always “__</a:t>
            </a:r>
            <a:r>
              <a:rPr lang="en-US" sz="2800" dirty="0" err="1"/>
              <a:t>init</a:t>
            </a:r>
            <a:r>
              <a:rPr lang="en-US" sz="2800" dirty="0"/>
              <a:t>__”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Defining a constructor is optional, in that case  python will add default constructor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Whenever we create an object of the class, always the constructor will be called and executed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Constructor will be called only once, for each and every object we create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Use of constructor is to declare and initialize    instance variable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9934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Types of variables in python </a:t>
            </a:r>
            <a:r>
              <a:rPr lang="en-US" sz="3600" b="1" dirty="0" smtClean="0"/>
              <a:t>class: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fr-FR" sz="2400" b="1" dirty="0" smtClean="0"/>
              <a:t>1. Instance </a:t>
            </a:r>
            <a:r>
              <a:rPr lang="fr-FR" sz="2400" b="1" dirty="0"/>
              <a:t>variables   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/>
              <a:t>Which </a:t>
            </a:r>
            <a:r>
              <a:rPr lang="en-US" sz="2400" dirty="0"/>
              <a:t>are defined inside the class using self, and for every object a separate copy of </a:t>
            </a:r>
            <a:r>
              <a:rPr lang="en-US" sz="2400" dirty="0" smtClean="0"/>
              <a:t>instance </a:t>
            </a:r>
            <a:r>
              <a:rPr lang="en-US" sz="2400" dirty="0"/>
              <a:t>variables are created </a:t>
            </a:r>
          </a:p>
          <a:p>
            <a:pPr lvl="0"/>
            <a:r>
              <a:rPr lang="en-US" sz="2400" b="1" dirty="0" smtClean="0"/>
              <a:t>2. Static </a:t>
            </a:r>
            <a:r>
              <a:rPr lang="en-US" sz="2400" b="1" dirty="0"/>
              <a:t>variables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If the value is common to all the objects created, then we need to go for static variables, so that we can save memory   </a:t>
            </a:r>
          </a:p>
          <a:p>
            <a:pPr lvl="0"/>
            <a:r>
              <a:rPr lang="en-US" sz="2400" b="1" dirty="0" smtClean="0"/>
              <a:t>3. Local </a:t>
            </a:r>
            <a:r>
              <a:rPr lang="en-US" sz="2400" b="1" dirty="0"/>
              <a:t>variables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Variables, which are declared inside the class method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288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inheritance: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200" dirty="0" smtClean="0"/>
              <a:t>Single inheritance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/>
              <a:t>Multilevel inheritance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/>
              <a:t>Multiple inheritance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/>
              <a:t>Hierarchical inheritance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/>
              <a:t>Hybrid inheritance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/>
              <a:t>Cyclic inheritance 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inheritance: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200" dirty="0" smtClean="0"/>
              <a:t>Inheriting members of one class to another class</a:t>
            </a: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/>
              <a:t>One parent class and one child class</a:t>
            </a:r>
          </a:p>
          <a:p>
            <a:pPr>
              <a:buFont typeface="Wingdings" pitchFamily="2" charset="2"/>
              <a:buChar char="Ø"/>
            </a:pPr>
            <a:endParaRPr lang="en-US" sz="3200" dirty="0"/>
          </a:p>
        </p:txBody>
      </p:sp>
      <p:pic>
        <p:nvPicPr>
          <p:cNvPr id="4" name="Picture 3" descr="Types of inheritance Python - GeeksforGeek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0320" y="3283467"/>
            <a:ext cx="31908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C1EE"/>
      </a:accent1>
      <a:accent2>
        <a:srgbClr val="FFFE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534</Words>
  <Application>Microsoft Office PowerPoint</Application>
  <PresentationFormat>Custom</PresentationFormat>
  <Paragraphs>75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 Object Oriented Programming:</vt:lpstr>
      <vt:lpstr> Object Oriented Programming:</vt:lpstr>
      <vt:lpstr>Syntax to create a class and object:  </vt:lpstr>
      <vt:lpstr>What is self variable?</vt:lpstr>
      <vt:lpstr>What is Constructor:  </vt:lpstr>
      <vt:lpstr>Types of variables in python class:</vt:lpstr>
      <vt:lpstr>Types of inheritance: </vt:lpstr>
      <vt:lpstr>Single inheritance: </vt:lpstr>
      <vt:lpstr>Slide 9</vt:lpstr>
    </vt:vector>
  </TitlesOfParts>
  <Company>ADVA Optical Networking 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Ananthula</dc:creator>
  <cp:lastModifiedBy>Admin</cp:lastModifiedBy>
  <cp:revision>122</cp:revision>
  <dcterms:created xsi:type="dcterms:W3CDTF">2020-01-21T11:55:26Z</dcterms:created>
  <dcterms:modified xsi:type="dcterms:W3CDTF">2020-09-07T03:34:07Z</dcterms:modified>
</cp:coreProperties>
</file>